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0" r:id="rId4"/>
    <p:sldId id="279" r:id="rId5"/>
    <p:sldId id="262" r:id="rId6"/>
    <p:sldId id="278" r:id="rId7"/>
    <p:sldId id="282" r:id="rId8"/>
    <p:sldId id="263" r:id="rId9"/>
    <p:sldId id="264" r:id="rId10"/>
    <p:sldId id="277" r:id="rId11"/>
    <p:sldId id="267" r:id="rId12"/>
    <p:sldId id="276" r:id="rId13"/>
    <p:sldId id="265" r:id="rId14"/>
    <p:sldId id="275" r:id="rId15"/>
    <p:sldId id="281" r:id="rId16"/>
    <p:sldId id="266" r:id="rId17"/>
    <p:sldId id="258" r:id="rId18"/>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46"/>
    <p:restoredTop sz="96255"/>
  </p:normalViewPr>
  <p:slideViewPr>
    <p:cSldViewPr snapToGrid="0">
      <p:cViewPr varScale="1">
        <p:scale>
          <a:sx n="97" d="100"/>
          <a:sy n="97" d="100"/>
        </p:scale>
        <p:origin x="22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8:13:39.332"/>
    </inkml:context>
    <inkml:brush xml:id="br0">
      <inkml:brushProperty name="width" value="0.035" units="cm"/>
      <inkml:brushProperty name="height" value="0.035" units="cm"/>
      <inkml:brushProperty name="color" value="#008C3A"/>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6"/>
    </inkml:context>
    <inkml:brush xml:id="br0">
      <inkml:brushProperty name="width" value="0.06" units="cm"/>
      <inkml:brushProperty name="height" value="0.06" units="cm"/>
      <inkml:brushProperty name="color" value="#008C3A"/>
    </inkml:brush>
  </inkml:definitions>
  <inkml:trace contextRef="#ctx0" brushRef="#br0">431 62 9062,'-17'-9'0,"3"3"0,14 6 0,0 0 0,-27 0 0,20 0 0,-20 0 90,27 0-180,-14 0 90,-3 0-180,0 6 180,3-4 0,-13 11-90,20-4 90,-34 0 180,38 4-90,-25-4 0,11-1-90,0 6 90,3-12-270,14 12 180,-13-13-90,-4 19 0,0-16-90,3 16 180,14-11-90,0 13 90,0-11 0,-14 23 0,11-29 90,-24 36-90,23-29 180,-10 24-180,14-19 90,0 19-90,0-25 90,0 37-90,0-41 0,0 27 0,0-32 90,0 19-90,0-11 90,14 19-90,-10-19 0,23 10 0,-24-18-90,11 12 180,-14-13-90,0 7 0,14-2 0,3-4 0,0 11 0,10-4 0,-10 0 180,0 11-180,-3-16 90,0 16-90,3-18 90,13 12-90,-13-13 0,-3 6 89,-14-7 1,14 0-90,3 0 0,0 0 90,-3 0-180,-1 0 90,-9 0-90,23 0 90,-24 0 0,11-7-89,-14 6 178,14-6-89,-11 7 90,25 0-90,-25 0 90,11 0-90,-14 0 0,13 0 90,-9-7-180,9 5 180,-13-5 0,14 7-90,-11 0 180,25-7-180,-25 6 90,11-6-90,-14 7 90,0-7-180,0 5 90,0-11 0,13 11 0,-9-12 0,10 12-90,-1-11 90,-9 11 90,9-12-90,-13 13 90,0-13-90,0 6 0,0-1 90,0-5 0,0 13-90,0-13 0,14 12 0,-11-11 0,25 4 0,-25 1-90,11-6 180,-14 12-90,0-11 0,0 4 90,0-6 0,0 6 0,0-5-90,0 13 180,0-13-180,0 13 90,0-13 0,0 5-90,0-6 0,0 6-90,13-11 90,-9 17 0,10-18 0,-14 12 180,0-6-91,0 0 91,0-1-180,0 8 0,0-6 0,0 12-90,0-11 0,0 11 90,0-12 0,-14 12-89,10-11 89,-9 4 89,13-6 91,0 0 450,0-1-540,0 8 360,0-6-360,0 13 0,-14-13-180,11 12 270,-25-12-360,25 13-180,-11-13 360,14 12 0,0-11 0,-13 11 90,9-12-90,-9 12 90,-1-4-90,10 6 90,-9-7-90,13 5 0,-14-11 0,11 11 0,-25-12 0,25 12 0,-24-11-270,23 11-360,-23-5 360,10 7 270,-14 7 0,0 2 0,1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6"/>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7"/>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8"/>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9"/>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0"/>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1"/>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2"/>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3"/>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4"/>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5"/>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7"/>
    </inkml:context>
    <inkml:brush xml:id="br0">
      <inkml:brushProperty name="width" value="0.06" units="cm"/>
      <inkml:brushProperty name="height" value="0.06" units="cm"/>
      <inkml:brushProperty name="color" value="#008C3A"/>
    </inkml:brush>
  </inkml:definitions>
  <inkml:trace contextRef="#ctx0" brushRef="#br0">1261 0 8522,'-17'7'0,"3"-5"-90,14 12-90,-13-6 270,9 8 0,-10-1-270,14 14 90,-13-10-90,9 38 1,-23-29 134,12 21 0,-1 1 45,-18-7-326,18 4 1,1-2 325,-12-10 0,10 36 0,-14-33 24,16-2 0,0-1-24,-16-1-1671,7 12 0,3 1 1761,1-4-135,-9 16 0,3 1-172,19-12 277,-12-6 0,-9 7 0,7-5-60,11 16 90,-17-12 0,-1-2-90,11-2-915,-5 3 0,0 0 735,1-1 85,5 4 1,5-3 94,11-21-90,-27 25 90,20-23 115,-12 4 1,-3-1-116,5-9 0,0 34 90,-11-30 2035,25 18-2125,-11-18 90,-13 23 342,20-21-522,-20 30 90,13-24 0,-3 38 0,0-35 180,3 15-1954,14-24 1774,-13-10 180,-5 18 0,1-11-90,-10 33 0,-4-8 0,11-3-45,-9-17 0,3-3 2468,19-7-2243,-20 30 2383,27-31-2383,-14 23-180,11-23 179,-24 24-269,23-31 180,-9 15-90,13-25-90,0 5 90,0-7-2878,0 0 2788,0-7 0,0-2 0,0-6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6"/>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7"/>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8"/>
    </inkml:context>
    <inkml:brush xml:id="br0">
      <inkml:brushProperty name="width" value="0.11429" units="cm"/>
      <inkml:brushProperty name="height" value="0.11429" units="cm"/>
    </inkml:brush>
  </inkml:definitions>
  <inkml:trace contextRef="#ctx0" brushRef="#br0">1 61 13008,'41'-8'1442,"0"-1"0,17-5-765,-45 14-1433,1 0 321,-10 0 205,9 0-24,1 7-813,-11-5 35,11 19 155,-14-18 919,0 17 637,0-18-269,0 12 269,0-13 90,0 6 764,14-7-321,3 0-562,0 0-1329,10 0 90,-24 0-270,11 0 270,-14 0-271,0 0 91,14-7 1706,-11 6 180,25-13-201,-25 12-21,11-5 0,-14 7-716,0-6 501,0 4 269,13-5-908,-9 7-1068,23 0 111,-24 0-339,11 14-515,-14-4 2089,14 12-1500,-11-13 276,25 11-1208,-25-16 1264,24 10 26,-23-14 643,23-8 1553,-24 0-531,25-21 1174,-25 17-649,11-22 1105,-14 31-943,27-25 916,-20 25-1526,20-11-497,-27 14-1673,0 0-174,14 7-519,-11 2 473,11-1-208,0 6-699,-11-6 1378,11 1-1080,-14 4 2759,0-11-180,13 12-630,5-13-658,-1 6 1018,-4-7 526,1-7 173,-11 6 991,11-13-871,13-1-834,-20-2 2230,20 1-1073,-27 3 438,0 11-410,0-12-1656,0 13 88,0-6-609,14 7-115,3 21-1202,0-16 535,11 29 323,-11-24-484,0 19 676,-4-19-775,15 4 225,-21-14 1595,20 0 677,-13 0-195,-11-21 1167,24 9 459,-23-10-584,23 9 595,-23 11-135,9-12-77,-13 6-1138,0-1-269,0 2-913,0 7-1374,0 0 360,0 7 1374,0-5 1,0 11 0,0-4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9"/>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0"/>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1"/>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2"/>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3"/>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4"/>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5"/>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8"/>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6"/>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7"/>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8"/>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0,13 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9"/>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0"/>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1"/>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2"/>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3"/>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4"/>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5"/>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6"/>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7"/>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8"/>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9"/>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0"/>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5"/>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6"/>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7"/>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8"/>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9"/>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0"/>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1"/>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2"/>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3"/>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8"/>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9"/>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0"/>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1"/>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2"/>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7"/>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90,17 16-90,-13-6 0,12 13 90,-16-12-1,0 2-89,0-1 0,0-2 0,0-3 90,0 3 0,0-7-90,0 3 0,9-9 0,-7-6 0,6 1-180,1-23 180,-7 17 180,15-26 0,-15 24 0,6-16-180,-8 20 180,8-6 0,-5 14 180,5 1-270,0 4-90,-6 18 90,7-12-450,-9 12 180,0-12-809,0 4 809,0-3 180,0-1 0,0-7 0,0-3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8"/>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9"/>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0"/>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1"/>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2"/>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3"/>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4"/>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5"/>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3"/>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6"/>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7"/>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8"/>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4"/>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90,-6 2-180,15-8 180,2-13-90,2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5"/>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6"/>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90,-7-4 270,14-6-270,-14 3 90,24-12-270,-22 7 90,21-16-180,-23 13 90,15-11 90,-7 11 90,1-4 90,6 8-360,-7-2 180,9 3-810,0 3 630,-9 1-1439,7 3 1350,-6-3-2970,8 2 3239,-9-6 0,7 7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7"/>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8"/>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9"/>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0"/>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1"/>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2"/>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3"/>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4"/>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5"/>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8"/>
    </inkml:context>
    <inkml:brush xml:id="br0">
      <inkml:brushProperty name="width" value="0.11429" units="cm"/>
      <inkml:brushProperty name="height" value="0.11429" units="cm"/>
    </inkml:brush>
  </inkml:definitions>
  <inkml:trace contextRef="#ctx0" brushRef="#br0">0 2 10600,'0'31'7553,"0"13"-4975,0-10-1380,0 11-388,0-8-241,0-4-136,0 11-177,0-5 1633,0 0-2069,0 6 180,0 29 90,0-19-90,0 18 90,0-29-1,14 9-205,-12-12 1,-1 2 45,13 25-2,-13-13 0,-2-3 116,1-5 60,-7 11 1,0 3 216,4 4-228,-4-19 0,0-1 279,7 13-51,0-12-251,0-12 164,0 22-277,0-35-257,14 21-542,-11-31-48,11 2-1037,-14-13 129,0 7 1798,0 2 90,0 13-90,0-5 269,0 13 432,0-7 274,0 8 580,0-1 333,0-5-1888,0 10 0,0-9 0,0-2-810,0-4-809,0-18 1260,0-15 359,0-13 0,0-20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6"/>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6"/>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7"/>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8"/>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9"/>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0"/>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1"/>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2"/>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3"/>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4"/>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5"/>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7"/>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6"/>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7"/>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8"/>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9"/>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0"/>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1"/>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2"/>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3"/>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4"/>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5"/>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8"/>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6"/>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7"/>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8"/>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9"/>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0"/>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1"/>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0,14 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2"/>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3"/>
    </inkml:context>
    <inkml:brush xml:id="br0">
      <inkml:brushProperty name="width" value="0.08571" units="cm"/>
      <inkml:brushProperty name="height" value="0.08571" units="cm"/>
      <inkml:brushProperty name="color" value="#E71225"/>
    </inkml:brush>
  </inkml:definitions>
  <inkml:trace contextRef="#ctx0" brushRef="#br0">48 12 7533,'-26'-7'359,"5"2"-269,21 5 1979,0 0-2069,0 5 90,11-3 0,-9 3 0,9-5-180,-11 0 90,10 0 0,-7 0 0,7 0-270,-10 0 270,11 0 180,2 0-180,0 0 90,-3 0 0,1 0-90,2 5 90,0-3 0,8 8-90,-18-9 90,7 10-90,-10-10 0,21 5-180,-16-6 270,16 0-360,-21 0-990,0 0 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4"/>
    </inkml:context>
    <inkml:brush xml:id="br0">
      <inkml:brushProperty name="width" value="0.08571" units="cm"/>
      <inkml:brushProperty name="height" value="0.08571" units="cm"/>
      <inkml:brushProperty name="color" value="#E71225"/>
    </inkml:brush>
  </inkml:definitions>
  <inkml:trace contextRef="#ctx0" brushRef="#br0">0 36 7803,'0'-13'719,"0"2"-629,0 11 1349,0 0-1259,0-5-90,0 4 90,0-5 0,0 6 1349,0 0-1349,11 0-180,-9 6 0,9-5 90,-1 9-270,-7-8 90,7 8 180,-10-8-540,21 13 450,-16-12-360,16 13 360,-21-15-90,11 9 270,-9-9-90,19 10-90,-18-10 180,7 5-180,-10-1 90,0-4-90,0 4 90,-10 1-90,7 0 0,-18 6 0,19-5 90,-19 8-90,8-7 360,0 14-360,2-9-90,1 9 90,-3-14-360,0 8 360,2-15-180,11 10 180,0-10-180,0-1 90,0-7 0,0-9 90,0 8-90,11-18 90,2 17-89,0-14-1,-3 17 0,-10-10 90,0 8-90,0-14 90,0 14 0,0-8-90,0 10 90,0-6 270,0 0-270,0 6 359,11-5-359,-9 10 0,9-4 0,-11 5 90,0 0 0,-11 0-90,9 0 0,-9 0-90,11 0 90,0 0 0,0 5 0,0-4 0,0 4 90,0-5-90,0 6 0,0-5 0,0 15 0,0-8 270,0 14-180,0-9-270,0 9 0,0-14 90,0 8 0,0-10-90,0 1 180,0-2-179,0-5 89,0-5 90,0-7 0,0-1 0,0-14 90,0 12-90,0-12 0,0 19 269,0-13-269,0 18 270,0-12-90,0 8 0,0 0-90,0 2-360,0 5 90,0 5-719,0 2 449,0 0-1349,0 3 990,0-3 809,0-1 0,-10 5 0,-3-5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5"/>
    </inkml:context>
    <inkml:brush xml:id="br0">
      <inkml:brushProperty name="width" value="0.08571" units="cm"/>
      <inkml:brushProperty name="height" value="0.08571" units="cm"/>
      <inkml:brushProperty name="color" value="#E71225"/>
    </inkml:brush>
  </inkml:definitions>
  <inkml:trace contextRef="#ctx0" brushRef="#br0">48 47 6993,'0'-6'-450,"-10"1"1350,7-1-91,-18 5-449,19-5 90,-9 6 179,11-5-449,0 4 360,0-4-450,0 5 540,0 0-450,11 0 269,2 0-269,0 0 0,18 0-180,-15 0-90,18 0 0,-11 0 0,-10 0 0,8 0-90,-18 0 180,18 0 0,-19 0 0,19 0 90,-18 0-90,18-5 0,-19 3 270,9-3-180,-11 5-90,0 0-90,-11 0 0,-2 0 90,0 0 0,3 0 0,-1 0 0,-2 0 0,0 0 0,-8 0 90,8 0-90,0 0 180,-18 0 0,26 0 270,-27 0-360,30 0-90,-9 0 90,11 0-630,11 0 540,2 0-990,31 0 811,-26 0 179,35 5 0,-48-3 0,16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9"/>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6"/>
    </inkml:context>
    <inkml:brush xml:id="br0">
      <inkml:brushProperty name="width" value="0.08571" units="cm"/>
      <inkml:brushProperty name="height" value="0.08571" units="cm"/>
      <inkml:brushProperty name="color" value="#E71225"/>
    </inkml:brush>
  </inkml:definitions>
  <inkml:trace contextRef="#ctx0" brushRef="#br0">0 71 10951,'0'-6'360,"0"1"-271,0 5 91,0-6-90,11 5 0,2-5-90,0 6 0,-3-5 180,11-1-270,-16-1 180,37-3 0,-36 8-90,35-3 0,-25 5-90,8 0 90,-14 0 0,11 5 0,-16-3 0,16 3 0,-21-5 0,0 0-90,0-5 90,0 3 0,0-3 0,0 5 0,0 0 0,0-5-180,0 4-90,0-5 270,0 6-179,0 0 89,-10 6 90,7-5 0,-7 4 0,-1-5-90,9 0 270,-9 0-270,11 0 180,0 0-90,-10 5 0,7-3 179,-28 3-179,25-5 90,-35 0-90,35 0 90,-36 0-90,37 0 270,-26 0-90,28 0-270,-18 0 90,19 0-90,-9 0 90,11 0 0,0 0 0,0 5 180,21-3-180,-16 3 180,37-5-180,-37 0 270,37 0-180,-36 0 90,35 0-180,-35 0 90,25 0-180,-18 0 0,11 0 0,-11 0 0,-3 5-90,-10-4 90,0 4 90,0-5-90,0 0 90,-10 0-180,-14-5 180,8 4-90,-25-9 90,25 8-90,-18-3 180,10 5-180,1 0 270,10 0-90,-8 0-90,18 0 90,-7 0-90,10 5 0,0-3 0,0 3 180,10-5-90,-7 0-180,18 5 0,-8 2-270,10-1 180,1 0-1619,10-1 1530,-18-4-2700,36 4 2969,-44-5 0,23 0 0,-31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7"/>
    </inkml:context>
    <inkml:brush xml:id="br0">
      <inkml:brushProperty name="width" value="0.08571" units="cm"/>
      <inkml:brushProperty name="height" value="0.08571" units="cm"/>
      <inkml:brushProperty name="color" value="#E71225"/>
    </inkml:brush>
  </inkml:definitions>
  <inkml:trace contextRef="#ctx0" brushRef="#br0">118 60 7533,'13'-19'-540,"8"8"900,-19 5 90,9 1-91,-11 4 1,0-4 90,0-1-270,0 5 449,0-4-449,0 5 450,0 0-720,0 5 180,0-4 0,0 5-90,0-1 0,0-4 90,-11 4 0,9 1 0,-19 0 0,18 6 180,-28 5-270,26-4 179,-27 15-358,30-19 268,-19 17-178,18-18 89,-18 9 89,19-11-89,-9 5 0,11-10 90,11 4-90,-9-5 90,19 0 0,-18 0 90,18 6-90,-19-5 90,9 9-180,-1-9 90,3 10-90,0-10 90,-2 10-180,-1-10 90,3 9 0,0-8 90,-2 3-90,-11 0 180,0-4-180,0 4 0,0-5-270,0 0 180,-11 0 90,-2-5-90,0-1 180,3-1-180,10 2 90,0 0-90,-11 4 270,-2-10-270,0 10 0,3-4 90,10 5 0,0-6 0,0 5 90,0-14-90,0 12 90,0-23-90,10 17 360,3-29-360,11 22 180,-1-11 90,-10 15-180,-2 0 0,-11 0 89,21 0-269,-16 6 1,16-5-1,-21 10 90,0-4 0,0 5 90,0 10-90,-10-7-180,-4 23 180,1-17-450,-18 24 270,26-19-2698,-16 19 2518,21-24 360,0 12 0,-11-14 0,-2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8"/>
    </inkml:context>
    <inkml:brush xml:id="br0">
      <inkml:brushProperty name="width" value="0.08571" units="cm"/>
      <inkml:brushProperty name="height" value="0.08571" units="cm"/>
      <inkml:brushProperty name="color" value="#E71225"/>
    </inkml:brush>
  </inkml:definitions>
  <inkml:trace contextRef="#ctx0" brushRef="#br0">28 16 7713,'0'-7'1259,"-11"2"-989,9 5 90,-9 0-181,11 0 1261,0 0-1261,11 0 1,-9 0 0,9 0 0,-11 0 0,10 0-90,-7 0 90,18 0 0,-19 0-270,9 0 90,-1 0 180,3 5-180,0-4 0,8 5 0,3-6-90,-9 0 0,17 0 0,-19 0 90,0 0 90,-3 0-270,1 0 270,2 0-180,0 0 90,-3 0 0,-10 0-1169,0 0 989,0-6 0,0 5-720,0-4 361,0 5-1350,-10 0 1169,7 0 720,-7 0 0,-1 0 0,-2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9"/>
    </inkml:context>
    <inkml:brush xml:id="br0">
      <inkml:brushProperty name="width" value="0.08571" units="cm"/>
      <inkml:brushProperty name="height" value="0.08571" units="cm"/>
      <inkml:brushProperty name="color" value="#E71225"/>
    </inkml:brush>
  </inkml:definitions>
  <inkml:trace contextRef="#ctx0" brushRef="#br0">0 12 8342,'0'-7'720,"0"2"-450,0 5 539,0 0-359,0 5-270,0-3 0,0 3 180,0 0-181,0-4-89,0 10 90,0-10 0,0 10-90,21 6-180,-16-3 90,27 13-90,-30-19 90,19 13 90,-18-13 90,7 14-180,-10-14 360,0 8-360,0-10 180,0 6-90,0-6 359,0 5-359,0-10 540,-20 15-270,4-14 180,-18 14-451,21-14-268,2 8-1351,11-9 811,0 4 359,0-5-3508,0 0 3868,11 0 0,2 0 0,10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0"/>
    </inkml:context>
    <inkml:brush xml:id="br0">
      <inkml:brushProperty name="width" value="0.08571" units="cm"/>
      <inkml:brushProperty name="height" value="0.08571" units="cm"/>
      <inkml:brushProperty name="color" value="#E71225"/>
    </inkml:brush>
  </inkml:definitions>
  <inkml:trace contextRef="#ctx0" brushRef="#br0">1 26 12840,'0'-7'90,"0"2"-180,11 5 0,2 0 180,0 0-90,-3 0 90,-10 0 90,11 0-1,23 0-89,-16 0-270,34 5 270,-47-3-269,27 3 179,-30-5-540,9 0 270,-11 0 0,0 0-539,10 0-1350,-7 0 1349,7 0-989,-20 0 1799,7-5 0,-18-2 0,8-5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1"/>
    </inkml:context>
    <inkml:brush xml:id="br0">
      <inkml:brushProperty name="width" value="0.08571" units="cm"/>
      <inkml:brushProperty name="height" value="0.08571" units="cm"/>
      <inkml:brushProperty name="color" value="#E71225"/>
    </inkml:brush>
  </inkml:definitions>
  <inkml:trace contextRef="#ctx0" brushRef="#br0">118 0 10861,'0'7'270,"-11"-2"-270,9 0 90,-19-3 0,18 3-1,-7 0-178,10-3 358,-11 8-179,9-3 180,-19 4-180,18 1 90,-18 0-90,19 0-180,-9-6 90,11 5 90,0-10 0,0 9 0,0-3 90,0 0 270,11 8-361,-9-12 181,30 12-180,-27-13 90,26 3-90,-18-5-270,0 5 0,-2-3-1529,-1 3 1349,-7-5-3417,7 0 3777,-10 0 0,0 5 0,0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2"/>
    </inkml:context>
    <inkml:brush xml:id="br0">
      <inkml:brushProperty name="width" value="0.08571" units="cm"/>
      <inkml:brushProperty name="height" value="0.08571" units="cm"/>
      <inkml:brushProperty name="color" value="#E71225"/>
    </inkml:brush>
  </inkml:definitions>
  <inkml:trace contextRef="#ctx0" brushRef="#br0">50 27 7533,'-26'0'1259,"5"0"-1079,21 0 899,0 0-899,0-5 90,0 4 0,0-5-90,0 6 180,11 0-181,2 0 1,0 0 0,-3 0 270,11 0-270,-16 0-360,37 6 270,-37-5-90,27 4-90,-30-5-180,30 0-90,-27 0-629,16 0 629,-21 0-2698,0 0 2428,0-5 180,0 4 450,0-5 0,0 1 0,0-2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3"/>
    </inkml:context>
    <inkml:brush xml:id="br0">
      <inkml:brushProperty name="width" value="0.08571" units="cm"/>
      <inkml:brushProperty name="height" value="0.08571" units="cm"/>
      <inkml:brushProperty name="color" value="#E71225"/>
    </inkml:brush>
  </inkml:definitions>
  <inkml:trace contextRef="#ctx0" brushRef="#br0">24 6 7083,'-13'-1'2878,"2"-3"-2518,22 19-180,-9-12 0,9 13 0,-11-5 0,0 3 0,10 2-1,3-4 91,0 10-90,-2-7 180,-1 12-270,-7-14 630,7 4-451,-10-5 361,-10 0-450,7 0-180,-18-1-90,8-4-1709,0 3 900,3-8 899,20 8 0,3-9 0,11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4"/>
    </inkml:context>
    <inkml:brush xml:id="br0">
      <inkml:brushProperty name="width" value="0.08571" units="cm"/>
      <inkml:brushProperty name="height" value="0.08571" units="cm"/>
      <inkml:brushProperty name="color" value="#E71225"/>
    </inkml:brush>
  </inkml:definitions>
  <inkml:trace contextRef="#ctx0" brushRef="#br0">50 15 7982,'-13'0'1260,"3"0"-631,10 0-269,0 0 180,-11 0-360,9 0 90,-9 0 179,11 0-269,11 0 0,-9 0 540,9 0-540,-1 0 0,3 0-1,0 0 181,29 6-180,-34-5-450,44 4 270,-47-5-90,37 0-359,-36 0 89,25 0-450,-28 0-1169,7 0 1260,-10 0-1080,0 0 1259,-10 0-449,7-5 989,-8 4 0,-9-10 0,-7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5"/>
    </inkml:context>
    <inkml:brush xml:id="br0">
      <inkml:brushProperty name="width" value="0.08571" units="cm"/>
      <inkml:brushProperty name="height" value="0.08571" units="cm"/>
      <inkml:brushProperty name="color" value="#E71225"/>
    </inkml:brush>
  </inkml:definitions>
  <inkml:trace contextRef="#ctx0" brushRef="#br0">95 36 7443,'0'-14'180,"0"4"0,0 10-1,0 0 91,0-5 90,0 3 0,0-3 0,0 5 359,0 0-539,0 5-90,0-3 90,0 8 0,0-3 0,0 5-180,0-1 360,0 6-360,-11-9 0,9 13 90,-19-18 179,8 18-179,0-19-90,2 14 90,11-9 0,-10 4-180,7-4 180,-7 9 0,10-14 270,0 14-360,10-15 360,-7 9-180,7-8 90,1 3-1,2 0 271,10 2-1080,-10 5-449,8-1 629,-8 1 360,0-5 0,8 3 0,-8-3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0"/>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6"/>
    </inkml:context>
    <inkml:brush xml:id="br0">
      <inkml:brushProperty name="width" value="0.08571" units="cm"/>
      <inkml:brushProperty name="height" value="0.08571" units="cm"/>
      <inkml:brushProperty name="color" value="#E71225"/>
    </inkml:brush>
  </inkml:definitions>
  <inkml:trace contextRef="#ctx0" brushRef="#br0">73 26 7533,'-13'0'539,"-8"0"-179,18 5 0,-7-4-180,10 4 270,0-5-91,-11 0 271,9 0-450,-9 0 90,11 0-90,11 0 0,-9 0-1,9 0 451,10 0-450,-16 0-180,26 0 180,-18 0 0,0 0 90,8 0-450,-8 0 180,0 0-450,29-5 360,-34 4 0,34-4-90,-40 5-270,19 5 181,-18-4-811,7 4 631,-10-5-3059,0 0 3238,0-5 270,0 4 0,0-9 0,0 3 0,0-5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7"/>
    </inkml:context>
    <inkml:brush xml:id="br0">
      <inkml:brushProperty name="width" value="0.08571" units="cm"/>
      <inkml:brushProperty name="height" value="0.08571" units="cm"/>
      <inkml:brushProperty name="color" value="#E71225"/>
    </inkml:brush>
  </inkml:definitions>
  <inkml:trace contextRef="#ctx0" brushRef="#br0">48 24 7443,'-13'-7'539,"2"2"-359,1 5 0,7 0 0,-7 0 0,10 0-90,0 0 270,0-5 179,0 4-359,0-4 540,0 5 539,0 0-1259,0 5 180,10-4 0,-7 9-360,7-3 180,-10 5-90,11-6-90,-9 5 180,9-5-180,-11 11 90,10-3 90,3 2 0,0-4 0,-2-5 0,-1 3 0,-7-3 0,18-1 90,-19 5-90,9-10 270,-11 4-90,0 0-180,0-4 90,0 5 270,0-6-360,0 0 270,-11 0-180,-2 0 90,0 0-90,3 0-360,-11 5 90,16 2-1349,-16 4 809,21 1-1978,0 0 2698,0-5 0,0 3 0,0-4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8"/>
    </inkml:context>
    <inkml:brush xml:id="br0">
      <inkml:brushProperty name="width" value="0.08571" units="cm"/>
      <inkml:brushProperty name="height" value="0.08571" units="cm"/>
      <inkml:brushProperty name="color" value="#E71225"/>
    </inkml:brush>
  </inkml:definitions>
  <inkml:trace contextRef="#ctx0" brushRef="#br0">0 47 12030,'13'0'450,"8"-5"-270,-18 4 90,18-4-270,-19 5 90,9 0 89,10 0-89,-16 0-180,26 0 90,-18 0-89,0 0 178,-2 0-538,-1 0 269,3 0-540,1-5 450,-4 3-1079,0-8 720,-7 8-1710,8-3 2339,-22 5 0,8-5 0,-7-2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9"/>
    </inkml:context>
    <inkml:brush xml:id="br0">
      <inkml:brushProperty name="width" value="0.08571" units="cm"/>
      <inkml:brushProperty name="height" value="0.08571" units="cm"/>
      <inkml:brushProperty name="color" value="#E71225"/>
    </inkml:brush>
  </inkml:definitions>
  <inkml:trace contextRef="#ctx0" brushRef="#br0">118 0 11221,'0'7'269,"0"3"-89,0-3-270,0 5 90,0-1 0,0 1-90,-10 0 90,-3 10 90,-11-8-90,1 19-180,-1-18 91,11 7 178,2-16-268,11-1-1,0 0 180,0-3-90,0 3 180,0-10-90,0 3 180,0-8-180,0 9 539,11-9-269,-8 8 0,17-3-90,-17 5 90,8 5 0,-1-3-1,3 8-89,0-4-90,8 11 0,-18-9-180,18 13 0,-19-13-899,19 9 539,-18-11-2068,7 10 1258,-10-13 1260,0 7 0,0-5 0,0 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0"/>
    </inkml:context>
    <inkml:brush xml:id="br0">
      <inkml:brushProperty name="width" value="0.08571" units="cm"/>
      <inkml:brushProperty name="height" value="0.08571" units="cm"/>
      <inkml:brushProperty name="color" value="#E71225"/>
    </inkml:brush>
  </inkml:definitions>
  <inkml:trace contextRef="#ctx0" brushRef="#br0">27 25 9961,'-13'0'1350,"2"0"-1171,11 0 1890,0 0-2249,11 0 90,2 0 90,0 0 0,-3 0 0,-10 0 90,21 0-180,-16 0 0,27 0 180,-19 0-180,0 0-89,-3 0-361,1 0 360,-9 0-809,9 0 719,-11 0-2519,0 0 2340,0-6-901,0 5 901,0-4 449,0 5 0,0-5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1"/>
    </inkml:context>
    <inkml:brush xml:id="br0">
      <inkml:brushProperty name="width" value="0.08571" units="cm"/>
      <inkml:brushProperty name="height" value="0.08571" units="cm"/>
      <inkml:brushProperty name="color" value="#E71225"/>
    </inkml:brush>
  </inkml:definitions>
  <inkml:trace contextRef="#ctx0" brushRef="#br0">0 0 11670,'0'13'630,"11"3"-450,-9-10-180,19 1-90,-18 3 360,7-3-90,-10 5-360,11 0 90,-9-1-270,9 12 270,-11-9 90,21 13 0,-16-14 90,16 5-90,-21-12-180,10-1 90,-7-5-90,18 0 180,-18 0 180,7-5-90,-10 4-90,0-5 0,0 1 180,0 4-90,0-4 0,0 0-90,0 3 0,0-3-90,0 5-90,0 0 90,-10 0 360,7 0-90,-8 5-180,11-3 0,0 3 270,0-5 359,0 0-359,-10 5 360,7-4-360,-7 4 0,10 1 89,0-5-179,0 10 0,0-10 0,-11 9-90,9-9-90,-19 10 180,18 6-270,-7-3 0,-1 13 90,9-13-2159,-19 3-90,18-5 181,-7-6 2068,10-1 0,10-10 0,3-1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2"/>
    </inkml:context>
    <inkml:brush xml:id="br0">
      <inkml:brushProperty name="width" value="0.08571" units="cm"/>
      <inkml:brushProperty name="height" value="0.08571" units="cm"/>
      <inkml:brushProperty name="color" value="#E71225"/>
    </inkml:brush>
  </inkml:definitions>
  <inkml:trace contextRef="#ctx0" brushRef="#br0">24 0 8252,'-14'0'900,"4"0"-720,10 0 2788,0 0-2788,10 0 0,-7 0 0,8 0-180,-11 0 180,10 0-1,3 0 1,0 0-270,-2 0 90,-1 5-90,3-4 270,11 5-629,-1-1-91,-10-4-180,8 4-269,-18-5-180,18 0 539,-19 0-719,9 0 539,-11 0 810,0 0 0,-11 0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3"/>
    </inkml:context>
    <inkml:brush xml:id="br0">
      <inkml:brushProperty name="width" value="0.08571" units="cm"/>
      <inkml:brushProperty name="height" value="0.08571" units="cm"/>
      <inkml:brushProperty name="color" value="#E71225"/>
    </inkml:brush>
  </inkml:definitions>
  <inkml:trace contextRef="#ctx0" brushRef="#br0">118 48 7533,'0'-13'270,"0"2"-1,0 11-89,0-5 0,0 4 0,0-4 90,0 5 90,0 0-180,0-6 269,0 5-89,0-5 180,0 6-180,0 0-91,0 6-89,0 0 0,0 6 0,-11-5 180,-2 8-180,0-7-540,3 14 180,-1-9-180,-2 15 270,-10-19-89,10 12-1,2-14 180,11-1-90,0 5 180,0-10-90,0 4 180,0-5 809,0 0-899,11 0 90,-9 0 90,9 0-180,-11 0 0,10 0 89,-7 0-89,7 0 180,1 0-180,-9 5 180,9 2-180,-1 5 90,3 10-90,0-8-180,-2 24-450,-1-22 90,3 22-809,0-29-1979,-2 7 2069,-11-16 1169,0 0 0,0-11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4"/>
    </inkml:context>
    <inkml:brush xml:id="br0">
      <inkml:brushProperty name="width" value="0.08571" units="cm"/>
      <inkml:brushProperty name="height" value="0.08571" units="cm"/>
      <inkml:brushProperty name="color" value="#E71225"/>
    </inkml:brush>
  </inkml:definitions>
  <inkml:trace contextRef="#ctx0" brushRef="#br0">27 25 10231,'-13'0'540,"2"0"-360,11 0 1169,0 0-1169,11 0-180,-9 0 450,30 0-270,-27 0-180,26 0 359,-18 0-449,11 0 180,-1 0 0,-10 0 90,19 0-360,-17 0 180,9 0-270,-14 0 180,-10 0-6116,0 0 6206,0-6 0,0 0 0,0-6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5"/>
    </inkml:context>
    <inkml:brush xml:id="br0">
      <inkml:brushProperty name="width" value="0.08571" units="cm"/>
      <inkml:brushProperty name="height" value="0.08571" units="cm"/>
      <inkml:brushProperty name="color" value="#E71225"/>
    </inkml:brush>
  </inkml:definitions>
  <inkml:trace contextRef="#ctx0" brushRef="#br0">48 0 8342,'0'7'810,"0"-2"-630,0 1 90,0-5-1,0 4 91,-11-5-180,8 5-180,-7-4 630,10 10-450,0-10 359,10 10-269,-7-10 90,8 15-270,-1-8 90,3 14-180,11-9-270,-11 9 270,-3-9 0,11 10 90,-16-10-270,16 9 180,-21-14 0,0 8-90,0-15-90,0 4 0,0-5-180,0 0 181,0-5 179,0 4-90,0-5 90,0 6 0,0 0 0,0-5-90,0 4 0,0-5 270,0 6 269,0 0-449,0-5 180,0 4-180,0-4 0,0 5 180,0 0 90,-10 0-270,7 5 360,-18-4-90,19 10 359,-9-5-359,1 6 540,-14 15-541,8-6 181,-15 18-450,18-19-719,0 2 179,2-15-2788,22-2 2608,2-10 720,0-7 0,18-6 0,-4-6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1"/>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6"/>
    </inkml:context>
    <inkml:brush xml:id="br0">
      <inkml:brushProperty name="width" value="0.08571" units="cm"/>
      <inkml:brushProperty name="height" value="0.08571" units="cm"/>
      <inkml:brushProperty name="color" value="#E71225"/>
    </inkml:brush>
  </inkml:definitions>
  <inkml:trace contextRef="#ctx0" brushRef="#br0">50 7 7982,'-13'6'810,"3"0"-630,-1-6 90,8 0-90,-7 0-180,10 0 3328,0 0-2968,10 0-1,-7 0 91,18 0-270,-18 0-90,7 0 270,1 0-180,2 0 89,10 0-89,1 0-360,-11 0-179,8 0 269,-8 0 90,0 0-90,8 0-90,-19 0 180,9 0 0,-11 0-360,0 0 270,10 0-270,-7 0 180,7 0 1,1 0-811,-9 0 1,9 0 719,-11 0-2429,0 0 1350,0-6 1349,-11 5 0,-2-4 0,-10 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7"/>
    </inkml:context>
    <inkml:brush xml:id="br0">
      <inkml:brushProperty name="width" value="0.08571" units="cm"/>
      <inkml:brushProperty name="height" value="0.08571" units="cm"/>
      <inkml:brushProperty name="color" value="#E71225"/>
    </inkml:brush>
  </inkml:definitions>
  <inkml:trace contextRef="#ctx0" brushRef="#br0">118 24 10141,'0'-13'720,"0"2"-540,0 11 539,0 0-539,0 6-90,0-5 90,0 9-90,0-9 90,0 10 0,-21 6 0,16-2-360,-27 17 270,19-18-450,0 14 450,3-20-450,-1 7 360,8-13 0,-7 3 0,10-5 900,0 0-810,10 0-1,-7 0 1,8 0-180,-11 0 720,0 0-540,10 0-90,-7 5 90,18-3 90,-19 3 0,9 0-90,-11 2 0,0-1 90,10 4-270,3-3 90,0 5 90,-2 0-540,-11-1 180,0 1-90,10-5 360,-7 3-1979,7-9 1979,-10 4 0,0 1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8"/>
    </inkml:context>
    <inkml:brush xml:id="br0">
      <inkml:brushProperty name="width" value="0.08571" units="cm"/>
      <inkml:brushProperty name="height" value="0.08571" units="cm"/>
      <inkml:brushProperty name="color" value="#E71225"/>
    </inkml:brush>
  </inkml:definitions>
  <inkml:trace contextRef="#ctx0" brushRef="#br0">1 25 11940,'13'7'630,"8"-2"-450,-18-5 90,7 0-91,11 0 91,-16 0-90,16 0-270,-10 0 90,-9 0 270,30 0-360,-17 0-90,19 0 90,-21 0 0,8 0 90,-18 0-809,18 0 269,-19 0-989,9 0 989,-11 0-1708,0 0 1888,0-5-90,0 4 180,0-5-90,0 6 181,0-5 179,0 4 0,0-10 0,0 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9"/>
    </inkml:context>
    <inkml:brush xml:id="br0">
      <inkml:brushProperty name="width" value="0.08571" units="cm"/>
      <inkml:brushProperty name="height" value="0.08571" units="cm"/>
      <inkml:brushProperty name="color" value="#E71225"/>
    </inkml:brush>
  </inkml:definitions>
  <inkml:trace contextRef="#ctx0" brushRef="#br0">24 0 8342,'0'9'3148,"0"-5"-2788,0 24-90,0-20-360,0 7 90,10-3 0,3 1 0,0 4-90,-2-5-90,-11 0 180,10-1-90,3 1 0,0 0 180,-2 0-90,-11-5 0,0-2 0,0-5 0,0 0 270,-11 0-270,9 0 180,-19 0 0,18 0-180,-7 5 360,10 1-90,-11 6 359,-2 5-539,0-4-450,3 9 91,-1-8-1171,9-3 721,-9 0-2070,22-10 2789,-9 4 0,9-5 0,-11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0"/>
    </inkml:context>
    <inkml:brush xml:id="br0">
      <inkml:brushProperty name="width" value="0.08571" units="cm"/>
      <inkml:brushProperty name="height" value="0.08571" units="cm"/>
      <inkml:brushProperty name="color" value="#E71225"/>
    </inkml:brush>
  </inkml:definitions>
  <inkml:trace contextRef="#ctx0" brushRef="#br0">47 1 7533,'0'12'899,"-10"4"-539,7-15-180,-7 5 180,-1-1 89,9-4-269,-9 10 0,11-10 0,0 4 450,0 0-450,0-3 629,0 3-629,0-5 1079,11 0-809,-9 0 180,9 0-450,-11 0 359,10 0-449,-7 0 90,7 0-180,1 0 270,-9 0-90,19-5-360,-18 3 270,7-3-270,11 5 180,-5-5-180,18 4 180,-11-5-180,-10 1 180,-2 4-270,10-4 270,-16 5-809,16 0 809,-21 0-8006,0 0 7737,0-6 269,0 5 0,0-9 0,0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1"/>
    </inkml:context>
    <inkml:brush xml:id="br0">
      <inkml:brushProperty name="width" value="0.08571" units="cm"/>
      <inkml:brushProperty name="height" value="0.08571" units="cm"/>
      <inkml:brushProperty name="color" value="#E71225"/>
    </inkml:brush>
  </inkml:definitions>
  <inkml:trace contextRef="#ctx0" brushRef="#br0">118 0 12570,'-13'6'540,"2"0"-451,11 1 1,0 9 90,-10-9 0,-3 10-270,0-5 180,2 5-90,11-4 90,-21 9-450,16-8 180,-16 2 1,21-9-91,0 3 180,0-8-180,0 3 270,0-5 1079,0 0-809,0-5-90,0 3-180,0-3 90,0 5 90,0 0-90,11 0 0,-9 0-90,9 0 90,-11 0 270,10 0-271,-7 0 181,7 5-180,1 2 180,-9 5-180,19 0 180,3 15-180,-8-11-270,15 27 270,-18-28-540,0 23 180,8-29-899,-18 12 719,7-14-1798,-10 0 1348,-10-2 900,7-21 0,-18 7 0,8-13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2"/>
    </inkml:context>
    <inkml:brush xml:id="br0">
      <inkml:brushProperty name="width" value="0.11429" units="cm"/>
      <inkml:brushProperty name="height" value="0.11429" units="cm"/>
    </inkml:brush>
  </inkml:definitions>
  <inkml:trace contextRef="#ctx0" brushRef="#br0">24 165 10482,'0'13'5144,"0"-3"-3369,0-10-2470,0 0 223,-11 0 68,9 0 283,-9 0-150,11 0 990,0 0-1802,0-5 1263,0 4 993,0-4 91,0 5-1264,0 0 0,11-6 693,-9 5-89,9-4-181,-11-1-513,0 5-90,0-4 90,10 0 483,3 4-271,0-10 222,-2 10-604,-11-5 920,0 1-660,0 4 90,0-4-90,0 0 961,0 3 180,0-8-554,-11 8-914,-2-8-704,0 8-356,3-3 74,10 5 50,0-5 1353,0 4-90,0-4-360,0 5 522,0 0-304,0-6 1529,0 5 106,0-4-140,0 5-2436,0-6 1263,0 5 179,0-4 995,0 5-1534,0 0-1174,0-5 1444,0 4-1079,0-5 2073,0 1-2524,0 4 721,0-5 719,0 1 0,0-1 0,0-6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3"/>
    </inkml:context>
    <inkml:brush xml:id="br0">
      <inkml:brushProperty name="width" value="0.11429" units="cm"/>
      <inkml:brushProperty name="height" value="0.11429" units="cm"/>
    </inkml:brush>
  </inkml:definitions>
  <inkml:trace contextRef="#ctx0" brushRef="#br0">72 188 9099,'-27'0'1169,"7"0"-899,20 0 360,0 0-450,-11 0 0,8 0-90,-7 0-90,10 0-90,0 0 0,0-5 1300,0 4 1,0-4-1,10-1-611,-7 5-181,18-10 167,-18 10-13,7-9 396,1 9-2206,-9-4 1218,9-1-408,-11 5 1220,0-5 450,0 1-257,0 4 194,0-9-668,0 8 728,-11-8-2283,9 8 289,-19-3-1070,18 5-15,-7 0 360,10 0-270,0 0 359,0-5 1391,0 3 1064,0-3 209,0 5-839,0 0-524,0-5 1481,0 4 359,10-4-1183,-7-1-195,7 0-798,-10-1 516,0 2 1301,0 0 89,0 4-1660,0-5-90,0-4 1183,0 7-1554,0-12 976,0 13-335,0-3 0,0 5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2"/>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3"/>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4"/>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5"/>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9"/>
    </inkml:context>
    <inkml:brush xml:id="br0">
      <inkml:brushProperty name="width" value="0.11429" units="cm"/>
      <inkml:brushProperty name="height" value="0.11429" units="cm"/>
    </inkml:brush>
  </inkml:definitions>
  <inkml:trace contextRef="#ctx0" brushRef="#br0">0 0 10872,'0'9'7281,"0"-2"-4944,0-7-4674,0 6 3829,14-4-3121,3 5-2,0-7 998,10 0 453,-10 0-1663,28 0 180,16 0 1663,4 0-966,-27 0 0,-1 0 1113,11 0 354,10 0-591,-10-7 451,13 5-308,1-11 367,-28 11-234,34-5 6,-57 7-259,32 9 0,9 3-460,3 0 305,-10-1 0,2 0-110,-1-3 0,-3-3 35,8-3 114,5-2 0,1 0 99,1-2 47,7-4 1,0-1 665,-11-2-280,-11 5 1,0 0 285,5-3 48,13 7-440,1 0-315,-12 0 1,2 0 59,20 0 42,-26 0 1,-3 0-257,1 0 95,-2 0 0,1 0-59,16 0 83,-14 0 1,-2 0 137,2-7 260,-15 5-95,42-4-194,-3-1 105,-22 6 1,-2 0-245,3-6 410,-7 7-350,3 0 46,7 0-70,7 0 1,0 0-6,0 0-25,14 6 1,-4 2-226,-23 2 143,-1-3 0,-3 1-439,-10 6 69,41-12 538,-31 5-31,15-6 1,0-2 105,-15 1 90,9 0 1,-1 0 142,-11-7 103,11 6 1,1 0 133,-9-5-169,28 8 1,2 2-412,-23-2 85,3 2 1,12 1 0,-10-1-180,9-2 138,-10 2 1,-2-1-121,-5-3 71,-3 0 1,1 0 53,15 0-10,1 0 1,-2 0 166,-5 0-83,19 7-92,-37-5-64,8 5 1,2-1-73,10-4 108,-2 5 0,-1 0-178,0-6 191,21 6-117,-38-7 91,38 0 284,-35 0 30,35 0 84,-51 0-64,33 0 11,-33 0-192,50 0 119,-47 0 88,45 0-180,-49 0 179,38 0-179,-37 0-140,21 3 0,-2 1-49,-27-2-154,56 5 140,-52-7 113,13 0-90,1 0 1,0 0-1,0 0 190,13 0 89,-10 0-116,11 0 130,-15 0-203,1 0 95,17-4 0,3 1 202,-3 8-343,11-5 1,-5 1 70,-34 8-642,35 5 235,-21-13 310,2 3 0,3-1-90,26-3 112,-13 0 0,-1 0-67,3 0 135,5-2 0,-5-3 216,-27-3 244,20 3 1,2 2 145,-11-4-457,-1 6 1,1 2 138,-4-1-216,34 7-187,-30-4 0,3 2 0,14 3 0,2-1-144,-8-2 1,-2-1-44,4 3 1,-3 0-130,3-6 264,-6 3 0,-1-1-46,7-3 228,-8-3 1,0-1 321,8 3-226,0-3 0,0 1 214,4 3-195,-12-3 0,0-1 281,4 2-251,15 2-37,-14 2-189,-4 5-421,-13 0 38,13 1 34,-23 1-228,20-3 138,-38-6 415,24 0 72,-23 0 251,10 0 327,-14 0 383,0 0-685,-14 0 102,10 0 30,-9 0-678,13 0 540,0 0-180,0 7 1572,0 2 91,0 6 0,0 1 180,0-1-877,0 21 0,0 5 877,0 3-922,0 16 1,0 1 650,0-1-1527,0 11 0,0 2-180,0-35 0,0 1 0,0 37 0,0-2 135,0-13 41,6 7 1,1-1-253,-3-14 77,3 11 0,0-1 115,-7-17 109,0 4 0,0 1-90,0 1 0,0-1 0,0-1 0,0-4-83,0 26 294,13-46-1711,-9 3 1199,9-21-1783,-13-1 1904,0-7-2562,0 0 899,-13 0-1528,9 0 628,-9 0 1319,13 0 835,0 0 0,-28-7 1,-6-1-1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6"/>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7"/>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8"/>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9"/>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0"/>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1"/>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2"/>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0"/>
    </inkml:context>
    <inkml:brush xml:id="br0">
      <inkml:brushProperty name="width" value="0.11429" units="cm"/>
      <inkml:brushProperty name="height" value="0.11429" units="cm"/>
    </inkml:brush>
  </inkml:definitions>
  <inkml:trace contextRef="#ctx0" brushRef="#br0">0 62 10351,'34'9'-1178,"-6"5"1322,-28-13 4105,0 6-1699,13-7-3151,4 0 313,0 0 50,24 7-170,-20-6 385,37 6 51,-21-6 1,1-2-1953,30 1 952,-24 0 0,1 0 844,8 3 0,-3 1-195,8-2 318,-6 2 1,-5-1 364,-27-3-200,35 0-101,-21 0 184,28 0-250,-1-7 165,-17 6 1,1 0-37,-5-2 0,2-1-32,12 4 1,-2 0 27,13 0-144,-1 3 1,-2 1-93,-14-2 62,2 2 1,-1-1-77,-5-3 52,-7-3 1,1-1 168,17 2-111,9-4 1,-1-2 193,-19 0 41,-1 4 0,-1 0-1,3-3-11,-9 13 1,3 1-272,29-3-140,-3 9 1,0 1-385,7-11 633,-7 4 1,-1 0-390,5-7 337,-4 1 0,0-2-238,-7-6 366,-6 3 1,10-2-1,-9 1 287,12-5-149,8 2 0,-3 2 308,-18 6-485,18 0 1,0 0 120,-19 0-224,-3 0 1,9 0 0,-8 0 3,5 0 4,-5-1 1,8-2 0,-6 0-6,-11-1 1,-1-1 4,26-2 0,0-1 88,-27 1 0,-1-1 172,22-4 1,1 2-92,-16 4 0,1 1-86,7 0 0,4 0 0,-7 2-111,23 3-15,0 6 0,0 1-215,-1 4 8,-12 0 0,-2 0-483,8-3 519,-7 0 1,0-2-188,14-4 331,-21 0 0,6 1 1,-8-1-122,13-2 280,-9-2 1,8 0 0,-8-1 267,9-6-67,-11 5 0,0-1 257,7-1-302,-14 2 0,1 1 200,27 1-351,-7-1 1,0 0 96,3 3-193,-17 0 0,0 0-102,14 0 11,0 0 0,0 0-50,-3 0 62,9 0 0,-2 0-27,-28 0 134,14 0 1,2 0-104,-2 0 141,-10 0 0,-1 0-45,4 0 10,-5 3 1,-1 0-84,-1-1-7,31 5-103,-55-7 273,37 14-483,-30-11 204,48 11-92,-38-7 59,24-6 328,-24 6-316,38-14 576,-34 6-135,11-6 0,1 0 433,-9 5-353,22-5 0,0 0 271,-18 5-297,11-1 1,0 0-31,-18 3 215,20 0-653,-14 0-9,4 0 12,-14 6-451,21-4 361,-48 5 381,34-7-220,-38 0 19,25 0 90,-25 0 0,24 0 0,-23 0 467,9 7-682,-13-5 1774,0 5 302,0 0 89,0-6 1,0 6 179,14-7-1950,-11 0 360,25 0 4,-25 0-2225,24 0 181,-9 0-181,12 0-90,-13 0 1,-3 0 1320,-14 0 540,27 0-90,-20 0 0,21 0 0,-28 7 1681,0-6-1,0 6 1,13-7-1591,-9 0 90,23 0 0,-24 0-90,11 7-365,-14-5 365,0 5-90,14-7-1860,-11 0 1950,11 7-414,-1-6-3,-9 6 542,10-7 60,-14 0-2586,13 0 271,-9 0-29,9 0 900,-13 0 1249,0 0 1,-13 0 0,-4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7"/>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8"/>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9"/>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0"/>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1"/>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2"/>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1"/>
    </inkml:context>
    <inkml:brush xml:id="br0">
      <inkml:brushProperty name="width" value="0.11429" units="cm"/>
      <inkml:brushProperty name="height" value="0.11429" units="cm"/>
    </inkml:brush>
  </inkml:definitions>
  <inkml:trace contextRef="#ctx0" brushRef="#br0">0 0 14195,'35'7'-789,"-8"-6"1064,0 6-701,-20-7 1082,34 0-219,-10 0-73,3 0 133,38 0-317,-35 0 278,12 0 1,1 0-160,5 0-103,-4-1 0,0 2-44,1 6-513,6-5 391,-14 5-343,4-7 223,0 0 270,-4 7-471,-13-6 261,13 13-425,-9-6 167,-5 1-353,-2-3 396,-25-6 245,11 0-180,-14 0-1322,0 0 1,-14 0 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0"/>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90,16 16-90,-11-6 0,11 13 90,-16-12-1,0 2-89,0-1 0,0-2 0,0-3 90,0 3 0,0-7-90,0 3 0,9-9 0,-7-6 0,6 1-180,1-23 180,-7 17 180,15-26 0,-15 24 0,6-16-180,-8 20 180,8-6 0,-5 14 180,5 1-270,0 4-90,-6 18 90,7-12-450,-9 12 180,0-12-809,0 4 809,0-3 180,0-1 0,0-7 0,0-3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1"/>
    </inkml:context>
    <inkml:brush xml:id="br0">
      <inkml:brushProperty name="width" value="0.08571" units="cm"/>
      <inkml:brushProperty name="height" value="0.08571" units="cm"/>
    </inkml:brush>
  </inkml:definitions>
  <inkml:trace contextRef="#ctx0" brushRef="#br0">0 124 7263,'0'29'2428,"0"-7"-2248,0-16 0,0-5-180,0 2 810,0-3-630,0-3 90,0 2-181,0-5-89,0 2 0,0-3-89,9 1 268,-7-1-179,14-6-90,-13 5 270,13-20-270,-14 14-89,7-12 89,-9 12 90,8-2 0,-6 7 0,15-6 0,-15 14 179,7-5-179,-9 6 270,0 3-270,0 0 360,0 13-360,0-3 180,0 12-90,0-13 90,8 13-90,-6-15 180,15 9 0,-15-12 89,6 9-449,-8-11-179,17 7 89,-13-11-360,13 2 270,-17-3-1799,8-9 1170,-5 1 899,22-12 0,-21 6 0,13-3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2"/>
    </inkml:context>
    <inkml:brush xml:id="br0">
      <inkml:brushProperty name="width" value="0.08571" units="cm"/>
      <inkml:brushProperty name="height" value="0.08571" units="cm"/>
    </inkml:brush>
  </inkml:definitions>
  <inkml:trace contextRef="#ctx0" brushRef="#br0">19 116 8252,'-10'-3'270,"1"-4"-180,9 7 0,0-6 0,0 2 0,9 0 0,-7-2 90,6 2-90,-8-3 180,0-6-180,0 8 89,8-13-89,3 13 90,-1-8-90,-1 6 90,-1 3-90,-6-2 180,7 5-270,-9-2 540,8 9-271,-6-1 361,15 14-450,-15-7-180,6 5 180,-8-8 0,0 4-180,0-4-270,9 10 0,-7-14-1529,15 4 1439,-15-9-1888,6 0 2248,-8-3 0,9-4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3"/>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4"/>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5"/>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2"/>
    </inkml:context>
    <inkml:brush xml:id="br0">
      <inkml:brushProperty name="width" value="0.11429" units="cm"/>
      <inkml:brushProperty name="height" value="0.11429" units="cm"/>
    </inkml:brush>
  </inkml:definitions>
  <inkml:trace contextRef="#ctx0" brushRef="#br0">62 1 12036,'0'25'8456,"0"2"-5728,0-19-1319,14 8-2753,-11-1 1915,24 7-1421,-9 16 982,12-11 231,15 30-1485,-11-37 366,-4 5 0,-2 0-893,-8-6 1627,8 10-1122,-15-14 1542,-9-7-239,9-1-683,-13-7 73,0 7 2413,0-5-403,0 5 325,0-7-1438,0 0-577,-13 0-867,9 0 1427,-9 0-69,13 7-90,-14-6-1517,11 13 2097,-25-13-191,-2 20 673,9-11 107,-34 33 47,35-23-407,-8 8 1,-2 1-1166,-4-2 899,-11 31-1625,28-37 344,4 13 566,13-32-52,0 5-1128,0-7 1160,0-14 1,0-3 0,0-14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6"/>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7"/>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8"/>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9"/>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0"/>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1"/>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2"/>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3"/>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3"/>
    </inkml:context>
    <inkml:brush xml:id="br0">
      <inkml:brushProperty name="width" value="0.11429" units="cm"/>
      <inkml:brushProperty name="height" value="0.11429" units="cm"/>
    </inkml:brush>
  </inkml:definitions>
  <inkml:trace contextRef="#ctx0" brushRef="#br0">0 16 13386,'34'9'-1193,"7"-2"1319,-24-7 613,14 7-892,0-5 526,13 4-267,-10-6 311,24 0-417,4 0 250,-19 0 0,6 0 72,-1 0 1,5 0 0,-4 0-233,4 0 0,0 0 49,0 0 0,3 0 0,-8 0-123,21 0 288,-3-3 0,-3 0-106,-18 1-139,-2-1 0,-4-1 276,-22 4-515,0 0 270,-3 0-270,-14 0 90,0 0-496,-14 0 208,11 0-729,-25 0 682,25 0-1644,-38 0 1440,34 0-720,-34 0 539,24-7 687,0 6 0,-10-13 1,10 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4"/>
    </inkml:context>
    <inkml:brush xml:id="br0">
      <inkml:brushProperty name="width" value="0.11429" units="cm"/>
      <inkml:brushProperty name="height" value="0.11429" units="cm"/>
    </inkml:brush>
  </inkml:definitions>
  <inkml:trace contextRef="#ctx0" brushRef="#br0">31 385 7899,'-17'9'3592,"4"-2"-1435,13-7-1795,0 0-577,0-7 2890,13-8-1332,4-10 34,1 2 1277,23-6-1124,6-9-997,-9 4 158,-1 15 1,-6 0 382,-24-10-536,48 12-1320,-21-25 658,0 28-1074,21-34 1478,-35 43-1366,11-22 1226,-17 25-1231,-28-5-1493,-3 7 1818,0 7-395,-11-5 193,-2 32 937,9-27-272,-33 33-60,47-29 1965,-34 11-353,24-7 641,-14 14-1095,0-10 156,0 10-1115,14-20 1184,4 4-390,13-11 350,0 12 85,0-13 238,0 13-754,0-12 666,0 18-670,0-16 1271,41 37-2667,-31-28 78,25 4 1,-2 2-845,-26 3 1204,36 11 0,10 0-1295,-9 0 846,0 7 1,1-3-748,-1-11-1429,1 25 3086,-25-23-752,8 14 938,-28-32 592,0 11 882,0-19-1963,0 4 874,0-6-652,-14-6 0,-3-3 0,-14-6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1"/>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90,-7-4 270,14-6-270,-13 3 90,22-12-270,-21 7 90,21-16-180,-23 13 90,15-11 90,-7 11 90,1-4 90,6 8-360,-7-2 180,9 3-810,0 3 630,-9 1-1439,7 3 1350,-6-3-2970,8 2 3239,-9-6 0,7 7 0,-7-3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2"/>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3"/>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4"/>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5"/>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5"/>
    </inkml:context>
    <inkml:brush xml:id="br0">
      <inkml:brushProperty name="width" value="0.11429" units="cm"/>
      <inkml:brushProperty name="height" value="0.11429" units="cm"/>
      <inkml:brushProperty name="color" value="#E71225"/>
    </inkml:brush>
  </inkml:definitions>
  <inkml:trace contextRef="#ctx0" brushRef="#br0">2 0 11227,'0'17'7465,"0"4"-4916,0-13-1050,0 21-581,0 11-336,0 0-231,0 12 2,0-20 1581,0 13-1844,0-6 0,0 2-90,0 16-13,6-5 0,1 3-210,-5-16 1,0 1 33,11 26 0,1 3 54,-12-22 1,0 1 65,5 21 0,-1-1 6,-5-25 1,-2 1 157,1 23 1,0 1-96,0-28 0,0 0 103,0 18 0,0-3 162,0 1 23,-13 14 359,9-15-298,-10 17 145,1-35-312,11 5 1,0 2-112,-11 0 80,11 9 1,4 1-209,-2-4 12,0 4 0,0-2-333,0-14 317,0 5 0,0-1-217,0-12 82,0 34 215,13-46-1363,-9 39 1282,9-35-907,-13 28 969,0-26 90,0 20-90,0-17 0,0 43 0,0-46 1131,0 26-1012,0-28 670,0 22-789,0-8-180,0 8 90,0-28-90,14-2-1434,-10-12-426,9 5-88,-13-7-2055,0 0 1529,0-7 2654,0 5 0,0-19 0,0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6"/>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7"/>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8"/>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9"/>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0"/>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1"/>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2"/>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3"/>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4"/>
    </inkml:context>
    <inkml:brush xml:id="br0">
      <inkml:brushProperty name="width" value="0.11429" units="cm"/>
      <inkml:brushProperty name="height" value="0.11429" units="cm"/>
    </inkml:brush>
  </inkml:definitions>
  <inkml:trace contextRef="#ctx0" brushRef="#br0">1 108 14357,'17'-8'3733,"10"-6"-2385,-23 12-575,9-5-273,-13 0-488,0-1 22,14-1 407,-11-4 714,25 11-1648,-25-12 731,11 12-850,-1-4 479,-9 6-546,23 6-386,-24 3-147,11 6-781,-14 1 2546,0 19-1027,0-21 912,0 20-659,0-32 900,14 12-1049,3-12 229,0 4-19,10-12-140,-23-17 598,9 5 1029,15-25-215,-21 31-86,20-15 1455,-27 18-1342,0-6 269,0 6-1107,14 3-391,-11 6-1736,24 6-434,-23-4-243,9 11-5,-13-4 2418,0 6 0,14 1-1329,-11-1 787,25 0-357,-25-6 1414,11-2-515,-14-14 1641,13 6-1992,-9-13 824,23 12 485,-10-26 639,0 17 671,-3-12-373,-14 17 32,0 6-2426,14 0 531,-11 6-1239,24 3 564,-23 13-743,10-12-834,-14 18 1228,13-25-81,4 18 486,0-20 485,-3 6-469,-14-7 1087,14 0-803,-11-7 2916,24-1-2638,-23-8 1686,10-5 861,-14 3-1486,13-4 1701,-9 13-1166,9 3-596,-13 6-1870,14 0 389,-11 6-756,11 10-1172,-14-6 2508,14 24-2011,-11-29 42,11 29 819,-14-23 1829,0 4-90,0-8 324,13-7-177,-9 0-1325,23-7 1152,-23-8 1200,9-9 167,1 7-510,3-11-144,0 25-1487,-3-17 2133,-14 18-1333,0 2-500,0 2-1241,0 18-119,0-9-1589,0 10 2225,13-5 0,4-1 0,14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5"/>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117" Type="http://schemas.openxmlformats.org/officeDocument/2006/relationships/customXml" Target="../ink/ink77.xml"/><Relationship Id="rId299" Type="http://schemas.openxmlformats.org/officeDocument/2006/relationships/customXml" Target="../ink/ink220.xml"/><Relationship Id="rId21" Type="http://schemas.openxmlformats.org/officeDocument/2006/relationships/customXml" Target="../ink/ink11.xml"/><Relationship Id="rId63" Type="http://schemas.openxmlformats.org/officeDocument/2006/relationships/customXml" Target="../ink/ink37.xml"/><Relationship Id="rId159" Type="http://schemas.openxmlformats.org/officeDocument/2006/relationships/customXml" Target="../ink/ink102.xml"/><Relationship Id="rId324" Type="http://schemas.openxmlformats.org/officeDocument/2006/relationships/customXml" Target="../ink/ink236.xml"/><Relationship Id="rId366" Type="http://schemas.openxmlformats.org/officeDocument/2006/relationships/customXml" Target="../ink/ink257.xml"/><Relationship Id="rId170" Type="http://schemas.openxmlformats.org/officeDocument/2006/relationships/image" Target="../media/image77.png"/><Relationship Id="rId226" Type="http://schemas.openxmlformats.org/officeDocument/2006/relationships/customXml" Target="../ink/ink147.xml"/><Relationship Id="rId268" Type="http://schemas.openxmlformats.org/officeDocument/2006/relationships/customXml" Target="../ink/ink189.xml"/><Relationship Id="rId32" Type="http://schemas.openxmlformats.org/officeDocument/2006/relationships/image" Target="../media/image30.png"/><Relationship Id="rId74" Type="http://schemas.openxmlformats.org/officeDocument/2006/relationships/customXml" Target="../ink/ink48.xml"/><Relationship Id="rId128" Type="http://schemas.openxmlformats.org/officeDocument/2006/relationships/image" Target="../media/image56.png"/><Relationship Id="rId335" Type="http://schemas.openxmlformats.org/officeDocument/2006/relationships/image" Target="../media/image108.png"/><Relationship Id="rId5" Type="http://schemas.openxmlformats.org/officeDocument/2006/relationships/customXml" Target="../ink/ink3.xml"/><Relationship Id="rId181" Type="http://schemas.openxmlformats.org/officeDocument/2006/relationships/customXml" Target="../ink/ink113.xml"/><Relationship Id="rId237" Type="http://schemas.openxmlformats.org/officeDocument/2006/relationships/customXml" Target="../ink/ink158.xml"/><Relationship Id="rId279" Type="http://schemas.openxmlformats.org/officeDocument/2006/relationships/customXml" Target="../ink/ink200.xml"/><Relationship Id="rId43" Type="http://schemas.openxmlformats.org/officeDocument/2006/relationships/customXml" Target="../ink/ink22.xml"/><Relationship Id="rId139" Type="http://schemas.openxmlformats.org/officeDocument/2006/relationships/customXml" Target="../ink/ink92.xml"/><Relationship Id="rId290" Type="http://schemas.openxmlformats.org/officeDocument/2006/relationships/customXml" Target="../ink/ink211.xml"/><Relationship Id="rId304" Type="http://schemas.openxmlformats.org/officeDocument/2006/relationships/customXml" Target="../ink/ink225.xml"/><Relationship Id="rId346" Type="http://schemas.openxmlformats.org/officeDocument/2006/relationships/customXml" Target="../ink/ink247.xml"/><Relationship Id="rId85" Type="http://schemas.openxmlformats.org/officeDocument/2006/relationships/image" Target="../media/image43.png"/><Relationship Id="rId150" Type="http://schemas.openxmlformats.org/officeDocument/2006/relationships/image" Target="../media/image67.png"/><Relationship Id="rId192" Type="http://schemas.openxmlformats.org/officeDocument/2006/relationships/image" Target="../media/image88.png"/><Relationship Id="rId206" Type="http://schemas.openxmlformats.org/officeDocument/2006/relationships/customXml" Target="../ink/ink127.xml"/><Relationship Id="rId248" Type="http://schemas.openxmlformats.org/officeDocument/2006/relationships/customXml" Target="../ink/ink169.xml"/><Relationship Id="rId12" Type="http://schemas.openxmlformats.org/officeDocument/2006/relationships/image" Target="../media/image20.png"/><Relationship Id="rId108" Type="http://schemas.openxmlformats.org/officeDocument/2006/relationships/customXml" Target="../ink/ink68.xml"/><Relationship Id="rId315" Type="http://schemas.openxmlformats.org/officeDocument/2006/relationships/image" Target="../media/image98.png"/><Relationship Id="rId357" Type="http://schemas.openxmlformats.org/officeDocument/2006/relationships/image" Target="../media/image119.png"/><Relationship Id="rId54" Type="http://schemas.openxmlformats.org/officeDocument/2006/relationships/customXml" Target="../ink/ink28.xml"/><Relationship Id="rId96" Type="http://schemas.openxmlformats.org/officeDocument/2006/relationships/customXml" Target="../ink/ink62.xml"/><Relationship Id="rId161" Type="http://schemas.openxmlformats.org/officeDocument/2006/relationships/customXml" Target="../ink/ink103.xml"/><Relationship Id="rId217" Type="http://schemas.openxmlformats.org/officeDocument/2006/relationships/customXml" Target="../ink/ink138.xml"/><Relationship Id="rId259" Type="http://schemas.openxmlformats.org/officeDocument/2006/relationships/customXml" Target="../ink/ink180.xml"/><Relationship Id="rId23" Type="http://schemas.openxmlformats.org/officeDocument/2006/relationships/customXml" Target="../ink/ink12.xml"/><Relationship Id="rId119" Type="http://schemas.openxmlformats.org/officeDocument/2006/relationships/customXml" Target="../ink/ink79.xml"/><Relationship Id="rId270" Type="http://schemas.openxmlformats.org/officeDocument/2006/relationships/customXml" Target="../ink/ink191.xml"/><Relationship Id="rId326" Type="http://schemas.openxmlformats.org/officeDocument/2006/relationships/customXml" Target="../ink/ink237.xml"/><Relationship Id="rId65" Type="http://schemas.openxmlformats.org/officeDocument/2006/relationships/customXml" Target="../ink/ink39.xml"/><Relationship Id="rId130" Type="http://schemas.openxmlformats.org/officeDocument/2006/relationships/image" Target="../media/image57.png"/><Relationship Id="rId172" Type="http://schemas.openxmlformats.org/officeDocument/2006/relationships/image" Target="../media/image78.png"/><Relationship Id="rId228" Type="http://schemas.openxmlformats.org/officeDocument/2006/relationships/customXml" Target="../ink/ink149.xml"/><Relationship Id="rId281" Type="http://schemas.openxmlformats.org/officeDocument/2006/relationships/customXml" Target="../ink/ink202.xml"/><Relationship Id="rId337" Type="http://schemas.openxmlformats.org/officeDocument/2006/relationships/image" Target="../media/image109.png"/><Relationship Id="rId34" Type="http://schemas.openxmlformats.org/officeDocument/2006/relationships/image" Target="../media/image31.png"/><Relationship Id="rId76" Type="http://schemas.openxmlformats.org/officeDocument/2006/relationships/customXml" Target="../ink/ink50.xml"/><Relationship Id="rId141" Type="http://schemas.openxmlformats.org/officeDocument/2006/relationships/customXml" Target="../ink/ink93.xml"/><Relationship Id="rId7" Type="http://schemas.openxmlformats.org/officeDocument/2006/relationships/customXml" Target="../ink/ink4.xml"/><Relationship Id="rId183" Type="http://schemas.openxmlformats.org/officeDocument/2006/relationships/customXml" Target="../ink/ink114.xml"/><Relationship Id="rId239" Type="http://schemas.openxmlformats.org/officeDocument/2006/relationships/customXml" Target="../ink/ink160.xml"/><Relationship Id="rId250" Type="http://schemas.openxmlformats.org/officeDocument/2006/relationships/customXml" Target="../ink/ink171.xml"/><Relationship Id="rId292" Type="http://schemas.openxmlformats.org/officeDocument/2006/relationships/customXml" Target="../ink/ink213.xml"/><Relationship Id="rId306" Type="http://schemas.openxmlformats.org/officeDocument/2006/relationships/customXml" Target="../ink/ink227.xml"/><Relationship Id="rId45" Type="http://schemas.openxmlformats.org/officeDocument/2006/relationships/customXml" Target="../ink/ink23.xml"/><Relationship Id="rId87" Type="http://schemas.openxmlformats.org/officeDocument/2006/relationships/image" Target="../media/image44.png"/><Relationship Id="rId110" Type="http://schemas.openxmlformats.org/officeDocument/2006/relationships/customXml" Target="../ink/ink70.xml"/><Relationship Id="rId348" Type="http://schemas.openxmlformats.org/officeDocument/2006/relationships/customXml" Target="../ink/ink248.xml"/><Relationship Id="rId152" Type="http://schemas.openxmlformats.org/officeDocument/2006/relationships/image" Target="../media/image68.png"/><Relationship Id="rId194" Type="http://schemas.openxmlformats.org/officeDocument/2006/relationships/image" Target="../media/image89.png"/><Relationship Id="rId208" Type="http://schemas.openxmlformats.org/officeDocument/2006/relationships/customXml" Target="../ink/ink129.xml"/><Relationship Id="rId261" Type="http://schemas.openxmlformats.org/officeDocument/2006/relationships/customXml" Target="../ink/ink182.xml"/><Relationship Id="rId14" Type="http://schemas.openxmlformats.org/officeDocument/2006/relationships/image" Target="../media/image21.png"/><Relationship Id="rId56" Type="http://schemas.openxmlformats.org/officeDocument/2006/relationships/customXml" Target="../ink/ink30.xml"/><Relationship Id="rId317" Type="http://schemas.openxmlformats.org/officeDocument/2006/relationships/image" Target="../media/image99.png"/><Relationship Id="rId359" Type="http://schemas.openxmlformats.org/officeDocument/2006/relationships/image" Target="../media/image120.png"/><Relationship Id="rId98" Type="http://schemas.openxmlformats.org/officeDocument/2006/relationships/customXml" Target="../ink/ink63.xml"/><Relationship Id="rId121" Type="http://schemas.openxmlformats.org/officeDocument/2006/relationships/customXml" Target="../ink/ink81.xml"/><Relationship Id="rId163" Type="http://schemas.openxmlformats.org/officeDocument/2006/relationships/customXml" Target="../ink/ink104.xml"/><Relationship Id="rId219" Type="http://schemas.openxmlformats.org/officeDocument/2006/relationships/customXml" Target="../ink/ink140.xml"/><Relationship Id="rId230" Type="http://schemas.openxmlformats.org/officeDocument/2006/relationships/customXml" Target="../ink/ink151.xml"/><Relationship Id="rId25" Type="http://schemas.openxmlformats.org/officeDocument/2006/relationships/customXml" Target="../ink/ink13.xml"/><Relationship Id="rId67" Type="http://schemas.openxmlformats.org/officeDocument/2006/relationships/customXml" Target="../ink/ink41.xml"/><Relationship Id="rId272" Type="http://schemas.openxmlformats.org/officeDocument/2006/relationships/customXml" Target="../ink/ink193.xml"/><Relationship Id="rId328" Type="http://schemas.openxmlformats.org/officeDocument/2006/relationships/customXml" Target="../ink/ink238.xml"/><Relationship Id="rId132" Type="http://schemas.openxmlformats.org/officeDocument/2006/relationships/image" Target="../media/image58.png"/><Relationship Id="rId174" Type="http://schemas.openxmlformats.org/officeDocument/2006/relationships/image" Target="../media/image79.png"/><Relationship Id="rId220" Type="http://schemas.openxmlformats.org/officeDocument/2006/relationships/customXml" Target="../ink/ink141.xml"/><Relationship Id="rId241" Type="http://schemas.openxmlformats.org/officeDocument/2006/relationships/customXml" Target="../ink/ink162.xml"/><Relationship Id="rId15" Type="http://schemas.openxmlformats.org/officeDocument/2006/relationships/customXml" Target="../ink/ink8.xml"/><Relationship Id="rId36" Type="http://schemas.openxmlformats.org/officeDocument/2006/relationships/image" Target="../media/image32.png"/><Relationship Id="rId57" Type="http://schemas.openxmlformats.org/officeDocument/2006/relationships/customXml" Target="../ink/ink31.xml"/><Relationship Id="rId262" Type="http://schemas.openxmlformats.org/officeDocument/2006/relationships/customXml" Target="../ink/ink183.xml"/><Relationship Id="rId283" Type="http://schemas.openxmlformats.org/officeDocument/2006/relationships/customXml" Target="../ink/ink204.xml"/><Relationship Id="rId318" Type="http://schemas.openxmlformats.org/officeDocument/2006/relationships/customXml" Target="../ink/ink233.xml"/><Relationship Id="rId339" Type="http://schemas.openxmlformats.org/officeDocument/2006/relationships/image" Target="../media/image110.png"/><Relationship Id="rId78" Type="http://schemas.openxmlformats.org/officeDocument/2006/relationships/customXml" Target="../ink/ink52.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82.xml"/><Relationship Id="rId143" Type="http://schemas.openxmlformats.org/officeDocument/2006/relationships/customXml" Target="../ink/ink94.xml"/><Relationship Id="rId164" Type="http://schemas.openxmlformats.org/officeDocument/2006/relationships/image" Target="../media/image74.png"/><Relationship Id="rId185" Type="http://schemas.openxmlformats.org/officeDocument/2006/relationships/customXml" Target="../ink/ink115.xml"/><Relationship Id="rId350" Type="http://schemas.openxmlformats.org/officeDocument/2006/relationships/customXml" Target="../ink/ink249.xml"/><Relationship Id="rId9" Type="http://schemas.openxmlformats.org/officeDocument/2006/relationships/customXml" Target="../ink/ink5.xml"/><Relationship Id="rId210" Type="http://schemas.openxmlformats.org/officeDocument/2006/relationships/customXml" Target="../ink/ink131.xml"/><Relationship Id="rId26" Type="http://schemas.openxmlformats.org/officeDocument/2006/relationships/image" Target="../media/image27.png"/><Relationship Id="rId231" Type="http://schemas.openxmlformats.org/officeDocument/2006/relationships/customXml" Target="../ink/ink152.xml"/><Relationship Id="rId252" Type="http://schemas.openxmlformats.org/officeDocument/2006/relationships/customXml" Target="../ink/ink173.xml"/><Relationship Id="rId273" Type="http://schemas.openxmlformats.org/officeDocument/2006/relationships/customXml" Target="../ink/ink194.xml"/><Relationship Id="rId294" Type="http://schemas.openxmlformats.org/officeDocument/2006/relationships/customXml" Target="../ink/ink215.xml"/><Relationship Id="rId308" Type="http://schemas.openxmlformats.org/officeDocument/2006/relationships/customXml" Target="../ink/ink228.xml"/><Relationship Id="rId329" Type="http://schemas.openxmlformats.org/officeDocument/2006/relationships/image" Target="../media/image105.png"/><Relationship Id="rId47" Type="http://schemas.openxmlformats.org/officeDocument/2006/relationships/customXml" Target="../ink/ink24.xml"/><Relationship Id="rId68" Type="http://schemas.openxmlformats.org/officeDocument/2006/relationships/customXml" Target="../ink/ink42.xml"/><Relationship Id="rId89" Type="http://schemas.openxmlformats.org/officeDocument/2006/relationships/image" Target="../media/image45.png"/><Relationship Id="rId112" Type="http://schemas.openxmlformats.org/officeDocument/2006/relationships/customXml" Target="../ink/ink72.xml"/><Relationship Id="rId133" Type="http://schemas.openxmlformats.org/officeDocument/2006/relationships/customXml" Target="../ink/ink89.xml"/><Relationship Id="rId154" Type="http://schemas.openxmlformats.org/officeDocument/2006/relationships/image" Target="../media/image69.png"/><Relationship Id="rId175" Type="http://schemas.openxmlformats.org/officeDocument/2006/relationships/customXml" Target="../ink/ink110.xml"/><Relationship Id="rId340" Type="http://schemas.openxmlformats.org/officeDocument/2006/relationships/customXml" Target="../ink/ink244.xml"/><Relationship Id="rId361" Type="http://schemas.openxmlformats.org/officeDocument/2006/relationships/image" Target="../media/image121.png"/><Relationship Id="rId196" Type="http://schemas.openxmlformats.org/officeDocument/2006/relationships/image" Target="../media/image90.png"/><Relationship Id="rId200" Type="http://schemas.openxmlformats.org/officeDocument/2006/relationships/image" Target="../media/image92.png"/><Relationship Id="rId16" Type="http://schemas.openxmlformats.org/officeDocument/2006/relationships/image" Target="../media/image22.png"/><Relationship Id="rId221" Type="http://schemas.openxmlformats.org/officeDocument/2006/relationships/customXml" Target="../ink/ink142.xml"/><Relationship Id="rId242" Type="http://schemas.openxmlformats.org/officeDocument/2006/relationships/customXml" Target="../ink/ink163.xml"/><Relationship Id="rId263" Type="http://schemas.openxmlformats.org/officeDocument/2006/relationships/customXml" Target="../ink/ink184.xml"/><Relationship Id="rId284" Type="http://schemas.openxmlformats.org/officeDocument/2006/relationships/customXml" Target="../ink/ink205.xml"/><Relationship Id="rId319" Type="http://schemas.openxmlformats.org/officeDocument/2006/relationships/image" Target="../media/image100.png"/><Relationship Id="rId37" Type="http://schemas.openxmlformats.org/officeDocument/2006/relationships/customXml" Target="../ink/ink19.xml"/><Relationship Id="rId58" Type="http://schemas.openxmlformats.org/officeDocument/2006/relationships/customXml" Target="../ink/ink32.xml"/><Relationship Id="rId79" Type="http://schemas.openxmlformats.org/officeDocument/2006/relationships/customXml" Target="../ink/ink53.xml"/><Relationship Id="rId102" Type="http://schemas.openxmlformats.org/officeDocument/2006/relationships/customXml" Target="../ink/ink65.xml"/><Relationship Id="rId123" Type="http://schemas.openxmlformats.org/officeDocument/2006/relationships/customXml" Target="../ink/ink83.xml"/><Relationship Id="rId144" Type="http://schemas.openxmlformats.org/officeDocument/2006/relationships/image" Target="../media/image64.png"/><Relationship Id="rId330" Type="http://schemas.openxmlformats.org/officeDocument/2006/relationships/customXml" Target="../ink/ink239.xml"/><Relationship Id="rId90" Type="http://schemas.openxmlformats.org/officeDocument/2006/relationships/customXml" Target="../ink/ink59.xml"/><Relationship Id="rId165" Type="http://schemas.openxmlformats.org/officeDocument/2006/relationships/customXml" Target="../ink/ink105.xml"/><Relationship Id="rId186" Type="http://schemas.openxmlformats.org/officeDocument/2006/relationships/image" Target="../media/image85.png"/><Relationship Id="rId351" Type="http://schemas.openxmlformats.org/officeDocument/2006/relationships/image" Target="../media/image116.png"/><Relationship Id="rId211" Type="http://schemas.openxmlformats.org/officeDocument/2006/relationships/customXml" Target="../ink/ink132.xml"/><Relationship Id="rId232" Type="http://schemas.openxmlformats.org/officeDocument/2006/relationships/customXml" Target="../ink/ink153.xml"/><Relationship Id="rId253" Type="http://schemas.openxmlformats.org/officeDocument/2006/relationships/customXml" Target="../ink/ink174.xml"/><Relationship Id="rId274" Type="http://schemas.openxmlformats.org/officeDocument/2006/relationships/customXml" Target="../ink/ink195.xml"/><Relationship Id="rId295" Type="http://schemas.openxmlformats.org/officeDocument/2006/relationships/customXml" Target="../ink/ink216.xml"/><Relationship Id="rId309" Type="http://schemas.openxmlformats.org/officeDocument/2006/relationships/image" Target="../media/image95.png"/><Relationship Id="rId27" Type="http://schemas.openxmlformats.org/officeDocument/2006/relationships/customXml" Target="../ink/ink14.xml"/><Relationship Id="rId48" Type="http://schemas.openxmlformats.org/officeDocument/2006/relationships/image" Target="../media/image38.png"/><Relationship Id="rId69" Type="http://schemas.openxmlformats.org/officeDocument/2006/relationships/customXml" Target="../ink/ink43.xml"/><Relationship Id="rId113" Type="http://schemas.openxmlformats.org/officeDocument/2006/relationships/customXml" Target="../ink/ink73.xml"/><Relationship Id="rId134" Type="http://schemas.openxmlformats.org/officeDocument/2006/relationships/image" Target="../media/image59.png"/><Relationship Id="rId320" Type="http://schemas.openxmlformats.org/officeDocument/2006/relationships/customXml" Target="../ink/ink234.xml"/><Relationship Id="rId80" Type="http://schemas.openxmlformats.org/officeDocument/2006/relationships/customXml" Target="../ink/ink54.xml"/><Relationship Id="rId155" Type="http://schemas.openxmlformats.org/officeDocument/2006/relationships/customXml" Target="../ink/ink100.xml"/><Relationship Id="rId176" Type="http://schemas.openxmlformats.org/officeDocument/2006/relationships/image" Target="../media/image80.png"/><Relationship Id="rId197" Type="http://schemas.openxmlformats.org/officeDocument/2006/relationships/customXml" Target="../ink/ink121.xml"/><Relationship Id="rId341" Type="http://schemas.openxmlformats.org/officeDocument/2006/relationships/image" Target="../media/image111.png"/><Relationship Id="rId362" Type="http://schemas.openxmlformats.org/officeDocument/2006/relationships/customXml" Target="../ink/ink255.xml"/><Relationship Id="rId201" Type="http://schemas.openxmlformats.org/officeDocument/2006/relationships/customXml" Target="../ink/ink123.xml"/><Relationship Id="rId222" Type="http://schemas.openxmlformats.org/officeDocument/2006/relationships/customXml" Target="../ink/ink143.xml"/><Relationship Id="rId243" Type="http://schemas.openxmlformats.org/officeDocument/2006/relationships/customXml" Target="../ink/ink164.xml"/><Relationship Id="rId264" Type="http://schemas.openxmlformats.org/officeDocument/2006/relationships/customXml" Target="../ink/ink185.xml"/><Relationship Id="rId285" Type="http://schemas.openxmlformats.org/officeDocument/2006/relationships/customXml" Target="../ink/ink206.xml"/><Relationship Id="rId17" Type="http://schemas.openxmlformats.org/officeDocument/2006/relationships/customXml" Target="../ink/ink9.xml"/><Relationship Id="rId38" Type="http://schemas.openxmlformats.org/officeDocument/2006/relationships/image" Target="../media/image33.png"/><Relationship Id="rId59" Type="http://schemas.openxmlformats.org/officeDocument/2006/relationships/customXml" Target="../ink/ink33.xml"/><Relationship Id="rId103" Type="http://schemas.openxmlformats.org/officeDocument/2006/relationships/image" Target="../media/image52.png"/><Relationship Id="rId124" Type="http://schemas.openxmlformats.org/officeDocument/2006/relationships/customXml" Target="../ink/ink84.xml"/><Relationship Id="rId310" Type="http://schemas.openxmlformats.org/officeDocument/2006/relationships/customXml" Target="../ink/ink229.xml"/><Relationship Id="rId70" Type="http://schemas.openxmlformats.org/officeDocument/2006/relationships/customXml" Target="../ink/ink44.xml"/><Relationship Id="rId91" Type="http://schemas.openxmlformats.org/officeDocument/2006/relationships/image" Target="../media/image46.png"/><Relationship Id="rId145" Type="http://schemas.openxmlformats.org/officeDocument/2006/relationships/customXml" Target="../ink/ink95.xml"/><Relationship Id="rId166" Type="http://schemas.openxmlformats.org/officeDocument/2006/relationships/image" Target="../media/image75.png"/><Relationship Id="rId187" Type="http://schemas.openxmlformats.org/officeDocument/2006/relationships/customXml" Target="../ink/ink116.xml"/><Relationship Id="rId331" Type="http://schemas.openxmlformats.org/officeDocument/2006/relationships/image" Target="../media/image106.png"/><Relationship Id="rId352" Type="http://schemas.openxmlformats.org/officeDocument/2006/relationships/customXml" Target="../ink/ink250.xml"/><Relationship Id="rId1" Type="http://schemas.openxmlformats.org/officeDocument/2006/relationships/slideLayout" Target="../slideLayouts/slideLayout2.xml"/><Relationship Id="rId212" Type="http://schemas.openxmlformats.org/officeDocument/2006/relationships/customXml" Target="../ink/ink133.xml"/><Relationship Id="rId233" Type="http://schemas.openxmlformats.org/officeDocument/2006/relationships/customXml" Target="../ink/ink154.xml"/><Relationship Id="rId254" Type="http://schemas.openxmlformats.org/officeDocument/2006/relationships/customXml" Target="../ink/ink175.xml"/><Relationship Id="rId28" Type="http://schemas.openxmlformats.org/officeDocument/2006/relationships/image" Target="../media/image28.png"/><Relationship Id="rId49" Type="http://schemas.openxmlformats.org/officeDocument/2006/relationships/customXml" Target="../ink/ink25.xml"/><Relationship Id="rId114" Type="http://schemas.openxmlformats.org/officeDocument/2006/relationships/customXml" Target="../ink/ink74.xml"/><Relationship Id="rId275" Type="http://schemas.openxmlformats.org/officeDocument/2006/relationships/customXml" Target="../ink/ink196.xml"/><Relationship Id="rId296" Type="http://schemas.openxmlformats.org/officeDocument/2006/relationships/customXml" Target="../ink/ink217.xml"/><Relationship Id="rId300" Type="http://schemas.openxmlformats.org/officeDocument/2006/relationships/customXml" Target="../ink/ink221.xml"/><Relationship Id="rId60" Type="http://schemas.openxmlformats.org/officeDocument/2006/relationships/customXml" Target="../ink/ink34.xml"/><Relationship Id="rId81" Type="http://schemas.openxmlformats.org/officeDocument/2006/relationships/image" Target="../media/image41.png"/><Relationship Id="rId135" Type="http://schemas.openxmlformats.org/officeDocument/2006/relationships/customXml" Target="../ink/ink90.xml"/><Relationship Id="rId156" Type="http://schemas.openxmlformats.org/officeDocument/2006/relationships/image" Target="../media/image70.png"/><Relationship Id="rId177" Type="http://schemas.openxmlformats.org/officeDocument/2006/relationships/customXml" Target="../ink/ink111.xml"/><Relationship Id="rId198" Type="http://schemas.openxmlformats.org/officeDocument/2006/relationships/image" Target="../media/image91.png"/><Relationship Id="rId321" Type="http://schemas.openxmlformats.org/officeDocument/2006/relationships/image" Target="../media/image101.png"/><Relationship Id="rId342" Type="http://schemas.openxmlformats.org/officeDocument/2006/relationships/customXml" Target="../ink/ink245.xml"/><Relationship Id="rId363" Type="http://schemas.openxmlformats.org/officeDocument/2006/relationships/image" Target="../media/image122.png"/><Relationship Id="rId202" Type="http://schemas.openxmlformats.org/officeDocument/2006/relationships/image" Target="../media/image93.png"/><Relationship Id="rId223" Type="http://schemas.openxmlformats.org/officeDocument/2006/relationships/customXml" Target="../ink/ink144.xml"/><Relationship Id="rId244" Type="http://schemas.openxmlformats.org/officeDocument/2006/relationships/customXml" Target="../ink/ink165.xml"/><Relationship Id="rId18" Type="http://schemas.openxmlformats.org/officeDocument/2006/relationships/image" Target="../media/image23.png"/><Relationship Id="rId39" Type="http://schemas.openxmlformats.org/officeDocument/2006/relationships/customXml" Target="../ink/ink20.xml"/><Relationship Id="rId265" Type="http://schemas.openxmlformats.org/officeDocument/2006/relationships/customXml" Target="../ink/ink186.xml"/><Relationship Id="rId286" Type="http://schemas.openxmlformats.org/officeDocument/2006/relationships/customXml" Target="../ink/ink207.xml"/><Relationship Id="rId50" Type="http://schemas.openxmlformats.org/officeDocument/2006/relationships/image" Target="../media/image39.png"/><Relationship Id="rId104" Type="http://schemas.openxmlformats.org/officeDocument/2006/relationships/customXml" Target="../ink/ink66.xml"/><Relationship Id="rId125" Type="http://schemas.openxmlformats.org/officeDocument/2006/relationships/customXml" Target="../ink/ink85.xml"/><Relationship Id="rId146" Type="http://schemas.openxmlformats.org/officeDocument/2006/relationships/image" Target="../media/image65.png"/><Relationship Id="rId167" Type="http://schemas.openxmlformats.org/officeDocument/2006/relationships/customXml" Target="../ink/ink106.xml"/><Relationship Id="rId188" Type="http://schemas.openxmlformats.org/officeDocument/2006/relationships/image" Target="../media/image86.png"/><Relationship Id="rId311" Type="http://schemas.openxmlformats.org/officeDocument/2006/relationships/image" Target="../media/image96.png"/><Relationship Id="rId332" Type="http://schemas.openxmlformats.org/officeDocument/2006/relationships/customXml" Target="../ink/ink240.xml"/><Relationship Id="rId353" Type="http://schemas.openxmlformats.org/officeDocument/2006/relationships/image" Target="../media/image117.png"/><Relationship Id="rId71" Type="http://schemas.openxmlformats.org/officeDocument/2006/relationships/customXml" Target="../ink/ink45.xml"/><Relationship Id="rId92" Type="http://schemas.openxmlformats.org/officeDocument/2006/relationships/customXml" Target="../ink/ink60.xml"/><Relationship Id="rId213" Type="http://schemas.openxmlformats.org/officeDocument/2006/relationships/customXml" Target="../ink/ink134.xml"/><Relationship Id="rId234" Type="http://schemas.openxmlformats.org/officeDocument/2006/relationships/customXml" Target="../ink/ink155.xml"/><Relationship Id="rId2" Type="http://schemas.openxmlformats.org/officeDocument/2006/relationships/image" Target="../media/image150.png"/><Relationship Id="rId29" Type="http://schemas.openxmlformats.org/officeDocument/2006/relationships/customXml" Target="../ink/ink15.xml"/><Relationship Id="rId255" Type="http://schemas.openxmlformats.org/officeDocument/2006/relationships/customXml" Target="../ink/ink176.xml"/><Relationship Id="rId276" Type="http://schemas.openxmlformats.org/officeDocument/2006/relationships/customXml" Target="../ink/ink197.xml"/><Relationship Id="rId297" Type="http://schemas.openxmlformats.org/officeDocument/2006/relationships/customXml" Target="../ink/ink218.xml"/><Relationship Id="rId40" Type="http://schemas.openxmlformats.org/officeDocument/2006/relationships/image" Target="../media/image34.png"/><Relationship Id="rId115" Type="http://schemas.openxmlformats.org/officeDocument/2006/relationships/customXml" Target="../ink/ink75.xml"/><Relationship Id="rId136" Type="http://schemas.openxmlformats.org/officeDocument/2006/relationships/image" Target="../media/image60.png"/><Relationship Id="rId157" Type="http://schemas.openxmlformats.org/officeDocument/2006/relationships/customXml" Target="../ink/ink101.xml"/><Relationship Id="rId178" Type="http://schemas.openxmlformats.org/officeDocument/2006/relationships/image" Target="../media/image81.png"/><Relationship Id="rId301" Type="http://schemas.openxmlformats.org/officeDocument/2006/relationships/customXml" Target="../ink/ink222.xml"/><Relationship Id="rId322" Type="http://schemas.openxmlformats.org/officeDocument/2006/relationships/customXml" Target="../ink/ink235.xml"/><Relationship Id="rId343" Type="http://schemas.openxmlformats.org/officeDocument/2006/relationships/image" Target="../media/image112.png"/><Relationship Id="rId364" Type="http://schemas.openxmlformats.org/officeDocument/2006/relationships/customXml" Target="../ink/ink256.xml"/><Relationship Id="rId61" Type="http://schemas.openxmlformats.org/officeDocument/2006/relationships/customXml" Target="../ink/ink35.xml"/><Relationship Id="rId82" Type="http://schemas.openxmlformats.org/officeDocument/2006/relationships/customXml" Target="../ink/ink55.xml"/><Relationship Id="rId199" Type="http://schemas.openxmlformats.org/officeDocument/2006/relationships/customXml" Target="../ink/ink122.xml"/><Relationship Id="rId203" Type="http://schemas.openxmlformats.org/officeDocument/2006/relationships/customXml" Target="../ink/ink124.xml"/><Relationship Id="rId19" Type="http://schemas.openxmlformats.org/officeDocument/2006/relationships/customXml" Target="../ink/ink10.xml"/><Relationship Id="rId224" Type="http://schemas.openxmlformats.org/officeDocument/2006/relationships/customXml" Target="../ink/ink145.xml"/><Relationship Id="rId245" Type="http://schemas.openxmlformats.org/officeDocument/2006/relationships/customXml" Target="../ink/ink166.xml"/><Relationship Id="rId266" Type="http://schemas.openxmlformats.org/officeDocument/2006/relationships/customXml" Target="../ink/ink187.xml"/><Relationship Id="rId287" Type="http://schemas.openxmlformats.org/officeDocument/2006/relationships/customXml" Target="../ink/ink208.xml"/><Relationship Id="rId30" Type="http://schemas.openxmlformats.org/officeDocument/2006/relationships/image" Target="../media/image29.png"/><Relationship Id="rId105" Type="http://schemas.openxmlformats.org/officeDocument/2006/relationships/image" Target="../media/image53.png"/><Relationship Id="rId126" Type="http://schemas.openxmlformats.org/officeDocument/2006/relationships/image" Target="../media/image55.png"/><Relationship Id="rId147" Type="http://schemas.openxmlformats.org/officeDocument/2006/relationships/customXml" Target="../ink/ink96.xml"/><Relationship Id="rId168" Type="http://schemas.openxmlformats.org/officeDocument/2006/relationships/image" Target="../media/image76.png"/><Relationship Id="rId312" Type="http://schemas.openxmlformats.org/officeDocument/2006/relationships/customXml" Target="../ink/ink230.xml"/><Relationship Id="rId333" Type="http://schemas.openxmlformats.org/officeDocument/2006/relationships/image" Target="../media/image107.png"/><Relationship Id="rId354" Type="http://schemas.openxmlformats.org/officeDocument/2006/relationships/customXml" Target="../ink/ink251.xml"/><Relationship Id="rId51" Type="http://schemas.openxmlformats.org/officeDocument/2006/relationships/customXml" Target="../ink/ink26.xml"/><Relationship Id="rId72" Type="http://schemas.openxmlformats.org/officeDocument/2006/relationships/customXml" Target="../ink/ink46.xml"/><Relationship Id="rId93" Type="http://schemas.openxmlformats.org/officeDocument/2006/relationships/image" Target="../media/image47.png"/><Relationship Id="rId189" Type="http://schemas.openxmlformats.org/officeDocument/2006/relationships/customXml" Target="../ink/ink117.xml"/><Relationship Id="rId3" Type="http://schemas.openxmlformats.org/officeDocument/2006/relationships/customXml" Target="../ink/ink2.xml"/><Relationship Id="rId214" Type="http://schemas.openxmlformats.org/officeDocument/2006/relationships/customXml" Target="../ink/ink135.xml"/><Relationship Id="rId235" Type="http://schemas.openxmlformats.org/officeDocument/2006/relationships/customXml" Target="../ink/ink156.xml"/><Relationship Id="rId256" Type="http://schemas.openxmlformats.org/officeDocument/2006/relationships/customXml" Target="../ink/ink177.xml"/><Relationship Id="rId277" Type="http://schemas.openxmlformats.org/officeDocument/2006/relationships/customXml" Target="../ink/ink198.xml"/><Relationship Id="rId298" Type="http://schemas.openxmlformats.org/officeDocument/2006/relationships/customXml" Target="../ink/ink219.xml"/><Relationship Id="rId116" Type="http://schemas.openxmlformats.org/officeDocument/2006/relationships/customXml" Target="../ink/ink76.xml"/><Relationship Id="rId137" Type="http://schemas.openxmlformats.org/officeDocument/2006/relationships/customXml" Target="../ink/ink91.xml"/><Relationship Id="rId158" Type="http://schemas.openxmlformats.org/officeDocument/2006/relationships/image" Target="../media/image71.png"/><Relationship Id="rId302" Type="http://schemas.openxmlformats.org/officeDocument/2006/relationships/customXml" Target="../ink/ink223.xml"/><Relationship Id="rId323" Type="http://schemas.openxmlformats.org/officeDocument/2006/relationships/image" Target="../media/image102.png"/><Relationship Id="rId344" Type="http://schemas.openxmlformats.org/officeDocument/2006/relationships/customXml" Target="../ink/ink246.xml"/><Relationship Id="rId20" Type="http://schemas.openxmlformats.org/officeDocument/2006/relationships/image" Target="../media/image24.png"/><Relationship Id="rId41" Type="http://schemas.openxmlformats.org/officeDocument/2006/relationships/customXml" Target="../ink/ink21.xml"/><Relationship Id="rId62" Type="http://schemas.openxmlformats.org/officeDocument/2006/relationships/customXml" Target="../ink/ink36.xml"/><Relationship Id="rId83" Type="http://schemas.openxmlformats.org/officeDocument/2006/relationships/image" Target="../media/image42.png"/><Relationship Id="rId179" Type="http://schemas.openxmlformats.org/officeDocument/2006/relationships/customXml" Target="../ink/ink112.xml"/><Relationship Id="rId365" Type="http://schemas.openxmlformats.org/officeDocument/2006/relationships/image" Target="../media/image123.png"/><Relationship Id="rId190" Type="http://schemas.openxmlformats.org/officeDocument/2006/relationships/image" Target="../media/image87.png"/><Relationship Id="rId204" Type="http://schemas.openxmlformats.org/officeDocument/2006/relationships/customXml" Target="../ink/ink125.xml"/><Relationship Id="rId225" Type="http://schemas.openxmlformats.org/officeDocument/2006/relationships/customXml" Target="../ink/ink146.xml"/><Relationship Id="rId246" Type="http://schemas.openxmlformats.org/officeDocument/2006/relationships/customXml" Target="../ink/ink167.xml"/><Relationship Id="rId267" Type="http://schemas.openxmlformats.org/officeDocument/2006/relationships/customXml" Target="../ink/ink188.xml"/><Relationship Id="rId288" Type="http://schemas.openxmlformats.org/officeDocument/2006/relationships/customXml" Target="../ink/ink209.xml"/><Relationship Id="rId106" Type="http://schemas.openxmlformats.org/officeDocument/2006/relationships/customXml" Target="../ink/ink67.xml"/><Relationship Id="rId127" Type="http://schemas.openxmlformats.org/officeDocument/2006/relationships/customXml" Target="../ink/ink86.xml"/><Relationship Id="rId313" Type="http://schemas.openxmlformats.org/officeDocument/2006/relationships/image" Target="../media/image97.png"/><Relationship Id="rId10" Type="http://schemas.openxmlformats.org/officeDocument/2006/relationships/image" Target="../media/image19.png"/><Relationship Id="rId31" Type="http://schemas.openxmlformats.org/officeDocument/2006/relationships/customXml" Target="../ink/ink16.xml"/><Relationship Id="rId52" Type="http://schemas.openxmlformats.org/officeDocument/2006/relationships/image" Target="../media/image40.png"/><Relationship Id="rId73" Type="http://schemas.openxmlformats.org/officeDocument/2006/relationships/customXml" Target="../ink/ink47.xml"/><Relationship Id="rId94" Type="http://schemas.openxmlformats.org/officeDocument/2006/relationships/customXml" Target="../ink/ink61.xml"/><Relationship Id="rId148" Type="http://schemas.openxmlformats.org/officeDocument/2006/relationships/image" Target="../media/image66.png"/><Relationship Id="rId169" Type="http://schemas.openxmlformats.org/officeDocument/2006/relationships/customXml" Target="../ink/ink107.xml"/><Relationship Id="rId334" Type="http://schemas.openxmlformats.org/officeDocument/2006/relationships/customXml" Target="../ink/ink241.xml"/><Relationship Id="rId355" Type="http://schemas.openxmlformats.org/officeDocument/2006/relationships/image" Target="../media/image118.png"/><Relationship Id="rId4" Type="http://schemas.openxmlformats.org/officeDocument/2006/relationships/image" Target="../media/image16.png"/><Relationship Id="rId180" Type="http://schemas.openxmlformats.org/officeDocument/2006/relationships/image" Target="../media/image82.png"/><Relationship Id="rId215" Type="http://schemas.openxmlformats.org/officeDocument/2006/relationships/customXml" Target="../ink/ink136.xml"/><Relationship Id="rId236" Type="http://schemas.openxmlformats.org/officeDocument/2006/relationships/customXml" Target="../ink/ink157.xml"/><Relationship Id="rId257" Type="http://schemas.openxmlformats.org/officeDocument/2006/relationships/customXml" Target="../ink/ink178.xml"/><Relationship Id="rId278" Type="http://schemas.openxmlformats.org/officeDocument/2006/relationships/customXml" Target="../ink/ink199.xml"/><Relationship Id="rId303" Type="http://schemas.openxmlformats.org/officeDocument/2006/relationships/customXml" Target="../ink/ink224.xml"/><Relationship Id="rId42" Type="http://schemas.openxmlformats.org/officeDocument/2006/relationships/image" Target="../media/image35.png"/><Relationship Id="rId84" Type="http://schemas.openxmlformats.org/officeDocument/2006/relationships/customXml" Target="../ink/ink56.xml"/><Relationship Id="rId138" Type="http://schemas.openxmlformats.org/officeDocument/2006/relationships/image" Target="../media/image61.png"/><Relationship Id="rId345" Type="http://schemas.openxmlformats.org/officeDocument/2006/relationships/image" Target="../media/image113.png"/><Relationship Id="rId191" Type="http://schemas.openxmlformats.org/officeDocument/2006/relationships/customXml" Target="../ink/ink118.xml"/><Relationship Id="rId205" Type="http://schemas.openxmlformats.org/officeDocument/2006/relationships/customXml" Target="../ink/ink126.xml"/><Relationship Id="rId247" Type="http://schemas.openxmlformats.org/officeDocument/2006/relationships/customXml" Target="../ink/ink168.xml"/><Relationship Id="rId107" Type="http://schemas.openxmlformats.org/officeDocument/2006/relationships/image" Target="../media/image54.png"/><Relationship Id="rId289" Type="http://schemas.openxmlformats.org/officeDocument/2006/relationships/customXml" Target="../ink/ink210.xml"/><Relationship Id="rId11" Type="http://schemas.openxmlformats.org/officeDocument/2006/relationships/customXml" Target="../ink/ink6.xml"/><Relationship Id="rId53" Type="http://schemas.openxmlformats.org/officeDocument/2006/relationships/customXml" Target="../ink/ink27.xml"/><Relationship Id="rId149" Type="http://schemas.openxmlformats.org/officeDocument/2006/relationships/customXml" Target="../ink/ink97.xml"/><Relationship Id="rId314" Type="http://schemas.openxmlformats.org/officeDocument/2006/relationships/customXml" Target="../ink/ink231.xml"/><Relationship Id="rId356" Type="http://schemas.openxmlformats.org/officeDocument/2006/relationships/customXml" Target="../ink/ink252.xml"/><Relationship Id="rId95" Type="http://schemas.openxmlformats.org/officeDocument/2006/relationships/image" Target="../media/image48.png"/><Relationship Id="rId160" Type="http://schemas.openxmlformats.org/officeDocument/2006/relationships/image" Target="../media/image72.png"/><Relationship Id="rId216" Type="http://schemas.openxmlformats.org/officeDocument/2006/relationships/customXml" Target="../ink/ink137.xml"/><Relationship Id="rId258" Type="http://schemas.openxmlformats.org/officeDocument/2006/relationships/customXml" Target="../ink/ink179.xml"/><Relationship Id="rId22" Type="http://schemas.openxmlformats.org/officeDocument/2006/relationships/image" Target="../media/image25.png"/><Relationship Id="rId64" Type="http://schemas.openxmlformats.org/officeDocument/2006/relationships/customXml" Target="../ink/ink38.xml"/><Relationship Id="rId118" Type="http://schemas.openxmlformats.org/officeDocument/2006/relationships/customXml" Target="../ink/ink78.xml"/><Relationship Id="rId325" Type="http://schemas.openxmlformats.org/officeDocument/2006/relationships/image" Target="../media/image103.png"/><Relationship Id="rId367" Type="http://schemas.openxmlformats.org/officeDocument/2006/relationships/image" Target="../media/image124.png"/><Relationship Id="rId171" Type="http://schemas.openxmlformats.org/officeDocument/2006/relationships/customXml" Target="../ink/ink108.xml"/><Relationship Id="rId227" Type="http://schemas.openxmlformats.org/officeDocument/2006/relationships/customXml" Target="../ink/ink148.xml"/><Relationship Id="rId269" Type="http://schemas.openxmlformats.org/officeDocument/2006/relationships/customXml" Target="../ink/ink190.xml"/><Relationship Id="rId33" Type="http://schemas.openxmlformats.org/officeDocument/2006/relationships/customXml" Target="../ink/ink17.xml"/><Relationship Id="rId129" Type="http://schemas.openxmlformats.org/officeDocument/2006/relationships/customXml" Target="../ink/ink87.xml"/><Relationship Id="rId280" Type="http://schemas.openxmlformats.org/officeDocument/2006/relationships/customXml" Target="../ink/ink201.xml"/><Relationship Id="rId336" Type="http://schemas.openxmlformats.org/officeDocument/2006/relationships/customXml" Target="../ink/ink242.xml"/><Relationship Id="rId75" Type="http://schemas.openxmlformats.org/officeDocument/2006/relationships/customXml" Target="../ink/ink49.xml"/><Relationship Id="rId140" Type="http://schemas.openxmlformats.org/officeDocument/2006/relationships/image" Target="../media/image62.png"/><Relationship Id="rId182" Type="http://schemas.openxmlformats.org/officeDocument/2006/relationships/image" Target="../media/image83.png"/><Relationship Id="rId6" Type="http://schemas.openxmlformats.org/officeDocument/2006/relationships/image" Target="../media/image17.png"/><Relationship Id="rId238" Type="http://schemas.openxmlformats.org/officeDocument/2006/relationships/customXml" Target="../ink/ink159.xml"/><Relationship Id="rId291" Type="http://schemas.openxmlformats.org/officeDocument/2006/relationships/customXml" Target="../ink/ink212.xml"/><Relationship Id="rId305" Type="http://schemas.openxmlformats.org/officeDocument/2006/relationships/customXml" Target="../ink/ink226.xml"/><Relationship Id="rId347" Type="http://schemas.openxmlformats.org/officeDocument/2006/relationships/image" Target="../media/image114.png"/><Relationship Id="rId44" Type="http://schemas.openxmlformats.org/officeDocument/2006/relationships/image" Target="../media/image36.png"/><Relationship Id="rId86" Type="http://schemas.openxmlformats.org/officeDocument/2006/relationships/customXml" Target="../ink/ink57.xml"/><Relationship Id="rId151" Type="http://schemas.openxmlformats.org/officeDocument/2006/relationships/customXml" Target="../ink/ink98.xml"/><Relationship Id="rId193" Type="http://schemas.openxmlformats.org/officeDocument/2006/relationships/customXml" Target="../ink/ink119.xml"/><Relationship Id="rId207" Type="http://schemas.openxmlformats.org/officeDocument/2006/relationships/customXml" Target="../ink/ink128.xml"/><Relationship Id="rId249" Type="http://schemas.openxmlformats.org/officeDocument/2006/relationships/customXml" Target="../ink/ink170.xml"/><Relationship Id="rId13" Type="http://schemas.openxmlformats.org/officeDocument/2006/relationships/customXml" Target="../ink/ink7.xml"/><Relationship Id="rId109" Type="http://schemas.openxmlformats.org/officeDocument/2006/relationships/customXml" Target="../ink/ink69.xml"/><Relationship Id="rId260" Type="http://schemas.openxmlformats.org/officeDocument/2006/relationships/customXml" Target="../ink/ink181.xml"/><Relationship Id="rId316" Type="http://schemas.openxmlformats.org/officeDocument/2006/relationships/customXml" Target="../ink/ink232.xml"/><Relationship Id="rId55" Type="http://schemas.openxmlformats.org/officeDocument/2006/relationships/customXml" Target="../ink/ink29.xml"/><Relationship Id="rId97" Type="http://schemas.openxmlformats.org/officeDocument/2006/relationships/image" Target="../media/image49.png"/><Relationship Id="rId120" Type="http://schemas.openxmlformats.org/officeDocument/2006/relationships/customXml" Target="../ink/ink80.xml"/><Relationship Id="rId358" Type="http://schemas.openxmlformats.org/officeDocument/2006/relationships/customXml" Target="../ink/ink253.xml"/><Relationship Id="rId162" Type="http://schemas.openxmlformats.org/officeDocument/2006/relationships/image" Target="../media/image73.png"/><Relationship Id="rId218" Type="http://schemas.openxmlformats.org/officeDocument/2006/relationships/customXml" Target="../ink/ink139.xml"/><Relationship Id="rId271" Type="http://schemas.openxmlformats.org/officeDocument/2006/relationships/customXml" Target="../ink/ink192.xml"/><Relationship Id="rId24" Type="http://schemas.openxmlformats.org/officeDocument/2006/relationships/image" Target="../media/image26.png"/><Relationship Id="rId66" Type="http://schemas.openxmlformats.org/officeDocument/2006/relationships/customXml" Target="../ink/ink40.xml"/><Relationship Id="rId131" Type="http://schemas.openxmlformats.org/officeDocument/2006/relationships/customXml" Target="../ink/ink88.xml"/><Relationship Id="rId327" Type="http://schemas.openxmlformats.org/officeDocument/2006/relationships/image" Target="../media/image104.png"/><Relationship Id="rId173" Type="http://schemas.openxmlformats.org/officeDocument/2006/relationships/customXml" Target="../ink/ink109.xml"/><Relationship Id="rId229" Type="http://schemas.openxmlformats.org/officeDocument/2006/relationships/customXml" Target="../ink/ink150.xml"/><Relationship Id="rId240" Type="http://schemas.openxmlformats.org/officeDocument/2006/relationships/customXml" Target="../ink/ink161.xml"/><Relationship Id="rId35" Type="http://schemas.openxmlformats.org/officeDocument/2006/relationships/customXml" Target="../ink/ink18.xml"/><Relationship Id="rId77" Type="http://schemas.openxmlformats.org/officeDocument/2006/relationships/customXml" Target="../ink/ink51.xml"/><Relationship Id="rId100" Type="http://schemas.openxmlformats.org/officeDocument/2006/relationships/customXml" Target="../ink/ink64.xml"/><Relationship Id="rId282" Type="http://schemas.openxmlformats.org/officeDocument/2006/relationships/customXml" Target="../ink/ink203.xml"/><Relationship Id="rId338" Type="http://schemas.openxmlformats.org/officeDocument/2006/relationships/customXml" Target="../ink/ink243.xml"/><Relationship Id="rId8" Type="http://schemas.openxmlformats.org/officeDocument/2006/relationships/image" Target="../media/image18.png"/><Relationship Id="rId142" Type="http://schemas.openxmlformats.org/officeDocument/2006/relationships/image" Target="../media/image63.png"/><Relationship Id="rId184" Type="http://schemas.openxmlformats.org/officeDocument/2006/relationships/image" Target="../media/image84.png"/><Relationship Id="rId251" Type="http://schemas.openxmlformats.org/officeDocument/2006/relationships/customXml" Target="../ink/ink172.xml"/><Relationship Id="rId46" Type="http://schemas.openxmlformats.org/officeDocument/2006/relationships/image" Target="../media/image37.png"/><Relationship Id="rId293" Type="http://schemas.openxmlformats.org/officeDocument/2006/relationships/customXml" Target="../ink/ink214.xml"/><Relationship Id="rId307" Type="http://schemas.openxmlformats.org/officeDocument/2006/relationships/image" Target="../media/image94.png"/><Relationship Id="rId349" Type="http://schemas.openxmlformats.org/officeDocument/2006/relationships/image" Target="../media/image115.png"/><Relationship Id="rId88" Type="http://schemas.openxmlformats.org/officeDocument/2006/relationships/customXml" Target="../ink/ink58.xml"/><Relationship Id="rId111" Type="http://schemas.openxmlformats.org/officeDocument/2006/relationships/customXml" Target="../ink/ink71.xml"/><Relationship Id="rId153" Type="http://schemas.openxmlformats.org/officeDocument/2006/relationships/customXml" Target="../ink/ink99.xml"/><Relationship Id="rId195" Type="http://schemas.openxmlformats.org/officeDocument/2006/relationships/customXml" Target="../ink/ink120.xml"/><Relationship Id="rId209" Type="http://schemas.openxmlformats.org/officeDocument/2006/relationships/customXml" Target="../ink/ink130.xml"/><Relationship Id="rId360" Type="http://schemas.openxmlformats.org/officeDocument/2006/relationships/customXml" Target="../ink/ink254.xml"/></Relationships>
</file>

<file path=ppt/slides/_rels/slide13.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264.xml"/><Relationship Id="rId26" Type="http://schemas.openxmlformats.org/officeDocument/2006/relationships/customXml" Target="../ink/ink268.xml"/><Relationship Id="rId3" Type="http://schemas.openxmlformats.org/officeDocument/2006/relationships/customXml" Target="../ink/ink258.xml"/><Relationship Id="rId21" Type="http://schemas.openxmlformats.org/officeDocument/2006/relationships/image" Target="../media/image240.png"/><Relationship Id="rId34" Type="http://schemas.openxmlformats.org/officeDocument/2006/relationships/image" Target="../media/image126.png"/><Relationship Id="rId7" Type="http://schemas.openxmlformats.org/officeDocument/2006/relationships/image" Target="../media/image170.png"/><Relationship Id="rId12" Type="http://schemas.openxmlformats.org/officeDocument/2006/relationships/customXml" Target="../ink/ink261.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125.png"/><Relationship Id="rId16" Type="http://schemas.openxmlformats.org/officeDocument/2006/relationships/customXml" Target="../ink/ink263.xml"/><Relationship Id="rId20" Type="http://schemas.openxmlformats.org/officeDocument/2006/relationships/customXml" Target="../ink/ink265.xml"/><Relationship Id="rId29" Type="http://schemas.openxmlformats.org/officeDocument/2006/relationships/image" Target="../media/image280.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customXml" Target="../ink/ink267.xml"/><Relationship Id="rId32" Type="http://schemas.openxmlformats.org/officeDocument/2006/relationships/customXml" Target="../ink/ink271.xml"/><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69.xml"/><Relationship Id="rId36" Type="http://schemas.openxmlformats.org/officeDocument/2006/relationships/image" Target="../media/image127.png"/><Relationship Id="rId10" Type="http://schemas.openxmlformats.org/officeDocument/2006/relationships/customXml" Target="../ink/ink260.xml"/><Relationship Id="rId19" Type="http://schemas.openxmlformats.org/officeDocument/2006/relationships/image" Target="../media/image230.png"/><Relationship Id="rId31" Type="http://schemas.openxmlformats.org/officeDocument/2006/relationships/image" Target="../media/image290.png"/><Relationship Id="rId9" Type="http://schemas.openxmlformats.org/officeDocument/2006/relationships/image" Target="../media/image180.png"/><Relationship Id="rId14" Type="http://schemas.openxmlformats.org/officeDocument/2006/relationships/customXml" Target="../ink/ink262.xml"/><Relationship Id="rId22" Type="http://schemas.openxmlformats.org/officeDocument/2006/relationships/customXml" Target="../ink/ink266.xml"/><Relationship Id="rId27" Type="http://schemas.openxmlformats.org/officeDocument/2006/relationships/image" Target="../media/image270.png"/><Relationship Id="rId30" Type="http://schemas.openxmlformats.org/officeDocument/2006/relationships/customXml" Target="../ink/ink270.xml"/><Relationship Id="rId35" Type="http://schemas.openxmlformats.org/officeDocument/2006/relationships/image" Target="../media/image15.png"/><Relationship Id="rId8" Type="http://schemas.openxmlformats.org/officeDocument/2006/relationships/customXml" Target="../ink/ink2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Tensione normale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endParaRPr lang="en-IT" dirty="0"/>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0C2EF-EAB2-CB7E-97E0-AAB629EB6CEA}"/>
              </a:ext>
            </a:extLst>
          </p:cNvPr>
          <p:cNvPicPr>
            <a:picLocks noChangeAspect="1"/>
          </p:cNvPicPr>
          <p:nvPr/>
        </p:nvPicPr>
        <p:blipFill>
          <a:blip r:embed="rId2"/>
          <a:stretch>
            <a:fillRect/>
          </a:stretch>
        </p:blipFill>
        <p:spPr>
          <a:xfrm>
            <a:off x="768005" y="1045029"/>
            <a:ext cx="3849184" cy="4490714"/>
          </a:xfrm>
          <a:prstGeom prst="rect">
            <a:avLst/>
          </a:prstGeom>
        </p:spPr>
      </p:pic>
      <p:sp>
        <p:nvSpPr>
          <p:cNvPr id="6" name="TextBox 5">
            <a:extLst>
              <a:ext uri="{FF2B5EF4-FFF2-40B4-BE49-F238E27FC236}">
                <a16:creationId xmlns:a16="http://schemas.microsoft.com/office/drawing/2014/main" id="{753E61DE-CF3F-D0D3-9A45-A033F3A6D3A7}"/>
              </a:ext>
            </a:extLst>
          </p:cNvPr>
          <p:cNvSpPr txBox="1"/>
          <p:nvPr/>
        </p:nvSpPr>
        <p:spPr>
          <a:xfrm>
            <a:off x="6463393" y="2413223"/>
            <a:ext cx="4608738" cy="1754326"/>
          </a:xfrm>
          <a:prstGeom prst="rect">
            <a:avLst/>
          </a:prstGeom>
          <a:noFill/>
        </p:spPr>
        <p:txBody>
          <a:bodyPr wrap="square">
            <a:spAutoFit/>
          </a:bodyPr>
          <a:lstStyle/>
          <a:p>
            <a:r>
              <a:rPr lang="en-IT" dirty="0"/>
              <a:t>Di queste azioni interne possiamo dire che, poiche’ la parte prese in considerazione sia in equilibrio, la loro risultante N lungo la direzione dell’asse, detta </a:t>
            </a:r>
            <a:r>
              <a:rPr lang="en-IT" b="1" dirty="0"/>
              <a:t>forza normale, </a:t>
            </a:r>
            <a:r>
              <a:rPr lang="en-IT" dirty="0"/>
              <a:t>e’ uguale alla forza P</a:t>
            </a:r>
            <a:endParaRPr lang="en-IT" b="1" dirty="0"/>
          </a:p>
          <a:p>
            <a:pPr marL="0" indent="0">
              <a:buNone/>
            </a:pPr>
            <a:endParaRPr lang="en-IT" dirty="0"/>
          </a:p>
        </p:txBody>
      </p:sp>
    </p:spTree>
    <p:extLst>
      <p:ext uri="{BB962C8B-B14F-4D97-AF65-F5344CB8AC3E}">
        <p14:creationId xmlns:p14="http://schemas.microsoft.com/office/powerpoint/2010/main" val="151285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a:t>Forze interne</a:t>
            </a:r>
          </a:p>
        </p:txBody>
      </p:sp>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a:bodyPr>
          <a:lstStyle/>
          <a:p>
            <a:r>
              <a:rPr lang="en-IT"/>
              <a:t>La fisica moderna descrive il comportamento meccanico dei corpi tramite modelli atomistici.</a:t>
            </a:r>
          </a:p>
          <a:p>
            <a:r>
              <a:rPr lang="en-IT"/>
              <a:t>I piu’ primitivi tra questi modelli rappresentano un corpo come un insieme  di punti materiali che interagiscono con delle molle elastiche.</a:t>
            </a:r>
          </a:p>
          <a:p>
            <a:pPr marL="0" indent="0">
              <a:buNone/>
            </a:pPr>
            <a:endParaRPr lang="en-IT"/>
          </a:p>
        </p:txBody>
      </p:sp>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8734"/>
            <a:ext cx="5175250" cy="1987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6C9BCC4-5A26-75C9-4A42-E2BBA8BD7F73}"/>
                  </a:ext>
                </a:extLst>
              </p14:cNvPr>
              <p14:cNvContentPartPr/>
              <p14:nvPr/>
            </p14:nvContentPartPr>
            <p14:xfrm>
              <a:off x="7829837" y="2583650"/>
              <a:ext cx="360" cy="360"/>
            </p14:xfrm>
          </p:contentPart>
        </mc:Choice>
        <mc:Fallback xmlns="">
          <p:pic>
            <p:nvPicPr>
              <p:cNvPr id="4" name="Ink 3">
                <a:extLst>
                  <a:ext uri="{FF2B5EF4-FFF2-40B4-BE49-F238E27FC236}">
                    <a16:creationId xmlns:a16="http://schemas.microsoft.com/office/drawing/2014/main" id="{66C9BCC4-5A26-75C9-4A42-E2BBA8BD7F73}"/>
                  </a:ext>
                </a:extLst>
              </p:cNvPr>
              <p:cNvPicPr/>
              <p:nvPr/>
            </p:nvPicPr>
            <p:blipFill>
              <a:blip r:embed="rId4"/>
              <a:stretch>
                <a:fillRect/>
              </a:stretch>
            </p:blipFill>
            <p:spPr>
              <a:xfrm>
                <a:off x="7823717" y="2577530"/>
                <a:ext cx="12600" cy="12600"/>
              </a:xfrm>
              <a:prstGeom prst="rect">
                <a:avLst/>
              </a:prstGeom>
            </p:spPr>
          </p:pic>
        </mc:Fallback>
      </mc:AlternateContent>
    </p:spTree>
    <p:extLst>
      <p:ext uri="{BB962C8B-B14F-4D97-AF65-F5344CB8AC3E}">
        <p14:creationId xmlns:p14="http://schemas.microsoft.com/office/powerpoint/2010/main" val="542395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9" name="Content Placeholder 2">
                <a:extLst>
                  <a:ext uri="{FF2B5EF4-FFF2-40B4-BE49-F238E27FC236}">
                    <a16:creationId xmlns:a16="http://schemas.microsoft.com/office/drawing/2014/main" id="{5889DBF3-B031-534D-70E9-00502DC20508}"/>
                  </a:ext>
                </a:extLst>
              </p:cNvPr>
              <p:cNvSpPr>
                <a:spLocks noGrp="1"/>
              </p:cNvSpPr>
              <p:nvPr>
                <p:ph idx="1"/>
              </p:nvPr>
            </p:nvSpPr>
            <p:spPr>
              <a:xfrm>
                <a:off x="7909509" y="740999"/>
                <a:ext cx="3703200" cy="4747726"/>
              </a:xfrm>
            </p:spPr>
            <p:txBody>
              <a:bodyPr>
                <a:normAutofit fontScale="85000" lnSpcReduction="20000"/>
              </a:bodyPr>
              <a:lstStyle/>
              <a:p>
                <a:pPr marL="0" indent="0">
                  <a:buNone/>
                </a:pPr>
                <a:r>
                  <a:rPr lang="en-IT" dirty="0"/>
                  <a:t>Usando un modello atomistico, le forze interne che le parti si scambiano sono rappresentate da un numero finito di vettori.</a:t>
                </a:r>
              </a:p>
              <a:p>
                <a:pPr marL="0" indent="0">
                  <a:buNone/>
                </a:pPr>
                <a:endParaRPr lang="en-IT" dirty="0"/>
              </a:p>
              <a:p>
                <a:pPr marL="0" indent="0">
                  <a:buNone/>
                </a:pPr>
                <a:r>
                  <a:rPr lang="en-IT" dirty="0"/>
                  <a:t>Questa rappresentazione e’ impraticabile per applicazioni ingegneristiche, a causa dell’enorme numero </a:t>
                </a:r>
                <a:r>
                  <a:rPr lang="en-GB" dirty="0"/>
                  <a:t>di </a:t>
                </a:r>
                <a:r>
                  <a:rPr lang="en-GB" dirty="0" err="1"/>
                  <a:t>particelle</a:t>
                </a:r>
                <a:r>
                  <a:rPr lang="en-GB" dirty="0"/>
                  <a:t> </a:t>
                </a:r>
                <a:r>
                  <a:rPr lang="en-GB" dirty="0" err="1"/>
                  <a:t>coinvolte</a:t>
                </a:r>
                <a:r>
                  <a:rPr lang="en-GB" dirty="0"/>
                  <a:t>.</a:t>
                </a:r>
              </a:p>
              <a:p>
                <a:pPr marL="0" indent="0">
                  <a:buNone/>
                </a:pPr>
                <a:endParaRPr lang="en-GB" dirty="0"/>
              </a:p>
              <a:p>
                <a:pPr marL="0" indent="0">
                  <a:buNone/>
                </a:pPr>
                <a:r>
                  <a:rPr lang="en-GB" dirty="0"/>
                  <a:t>Si </a:t>
                </a:r>
                <a:r>
                  <a:rPr lang="en-GB" dirty="0" err="1"/>
                  <a:t>consideri</a:t>
                </a:r>
                <a:r>
                  <a:rPr lang="en-GB" dirty="0"/>
                  <a:t> </a:t>
                </a:r>
                <a:r>
                  <a:rPr lang="en-GB" dirty="0" err="1"/>
                  <a:t>che</a:t>
                </a:r>
                <a:r>
                  <a:rPr lang="en-GB" dirty="0"/>
                  <a:t>, ad </a:t>
                </a:r>
                <a:r>
                  <a:rPr lang="en-GB" dirty="0" err="1"/>
                  <a:t>esempio</a:t>
                </a:r>
                <a:r>
                  <a:rPr lang="en-GB" dirty="0"/>
                  <a:t>, un </a:t>
                </a:r>
                <a:r>
                  <a:rPr lang="en-GB" dirty="0" err="1"/>
                  <a:t>grammo</a:t>
                </a:r>
                <a:r>
                  <a:rPr lang="en-GB" dirty="0"/>
                  <a:t> di ferro </a:t>
                </a:r>
                <a:r>
                  <a:rPr lang="en-GB" dirty="0" err="1"/>
                  <a:t>contiene</a:t>
                </a:r>
                <a:r>
                  <a:rPr lang="en-GB" dirty="0"/>
                  <a:t>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xmlns="">
          <p:sp>
            <p:nvSpPr>
              <p:cNvPr id="529" name="Content Placeholder 2">
                <a:extLst>
                  <a:ext uri="{FF2B5EF4-FFF2-40B4-BE49-F238E27FC236}">
                    <a16:creationId xmlns:a16="http://schemas.microsoft.com/office/drawing/2014/main" id="{5889DBF3-B031-534D-70E9-00502DC20508}"/>
                  </a:ext>
                </a:extLst>
              </p:cNvPr>
              <p:cNvSpPr>
                <a:spLocks noGrp="1" noRot="1" noChangeAspect="1" noMove="1" noResize="1" noEditPoints="1" noAdjustHandles="1" noChangeArrowheads="1" noChangeShapeType="1" noTextEdit="1"/>
              </p:cNvSpPr>
              <p:nvPr>
                <p:ph idx="1"/>
              </p:nvPr>
            </p:nvSpPr>
            <p:spPr>
              <a:xfrm>
                <a:off x="7909509" y="740999"/>
                <a:ext cx="3703200" cy="4747726"/>
              </a:xfrm>
              <a:blipFill>
                <a:blip r:embed="rId2"/>
                <a:stretch>
                  <a:fillRect l="-2389" t="-2933" r="-4096" b="-2133"/>
                </a:stretch>
              </a:blipFill>
            </p:spPr>
            <p:txBody>
              <a:bodyPr/>
              <a:lstStyle/>
              <a:p>
                <a:r>
                  <a:rPr lang="en-IT">
                    <a:noFill/>
                  </a:rPr>
                  <a:t> </a:t>
                </a:r>
              </a:p>
            </p:txBody>
          </p:sp>
        </mc:Fallback>
      </mc:AlternateContent>
      <p:grpSp>
        <p:nvGrpSpPr>
          <p:cNvPr id="786" name="Group 785">
            <a:extLst>
              <a:ext uri="{FF2B5EF4-FFF2-40B4-BE49-F238E27FC236}">
                <a16:creationId xmlns:a16="http://schemas.microsoft.com/office/drawing/2014/main" id="{BF50022D-F825-0203-92BF-F61464E2966F}"/>
              </a:ext>
            </a:extLst>
          </p:cNvPr>
          <p:cNvGrpSpPr/>
          <p:nvPr/>
        </p:nvGrpSpPr>
        <p:grpSpPr>
          <a:xfrm>
            <a:off x="398195" y="88490"/>
            <a:ext cx="6698263" cy="3895681"/>
            <a:chOff x="398195" y="88490"/>
            <a:chExt cx="8926407" cy="5191560"/>
          </a:xfrm>
        </p:grpSpPr>
        <mc:AlternateContent xmlns:mc="http://schemas.openxmlformats.org/markup-compatibility/2006" xmlns:p14="http://schemas.microsoft.com/office/powerpoint/2010/main">
          <mc:Choice Requires="p14">
            <p:contentPart p14:bwMode="auto" r:id="rId3">
              <p14:nvContentPartPr>
                <p14:cNvPr id="530" name="Ink 529">
                  <a:extLst>
                    <a:ext uri="{FF2B5EF4-FFF2-40B4-BE49-F238E27FC236}">
                      <a16:creationId xmlns:a16="http://schemas.microsoft.com/office/drawing/2014/main" id="{4ECBBCD8-3168-B571-D75C-5A16D2152425}"/>
                    </a:ext>
                  </a:extLst>
                </p14:cNvPr>
                <p14:cNvContentPartPr/>
                <p14:nvPr/>
              </p14:nvContentPartPr>
              <p14:xfrm>
                <a:off x="1253555" y="294770"/>
                <a:ext cx="15840" cy="889200"/>
              </p14:xfrm>
            </p:contentPart>
          </mc:Choice>
          <mc:Fallback xmlns="">
            <p:pic>
              <p:nvPicPr>
                <p:cNvPr id="530" name="Ink 529">
                  <a:extLst>
                    <a:ext uri="{FF2B5EF4-FFF2-40B4-BE49-F238E27FC236}">
                      <a16:creationId xmlns:a16="http://schemas.microsoft.com/office/drawing/2014/main" id="{4ECBBCD8-3168-B571-D75C-5A16D2152425}"/>
                    </a:ext>
                  </a:extLst>
                </p:cNvPr>
                <p:cNvPicPr/>
                <p:nvPr/>
              </p:nvPicPr>
              <p:blipFill>
                <a:blip r:embed="rId4"/>
                <a:stretch>
                  <a:fillRect/>
                </a:stretch>
              </p:blipFill>
              <p:spPr>
                <a:xfrm>
                  <a:off x="1226195" y="267432"/>
                  <a:ext cx="70080" cy="9433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1" name="Ink 530">
                  <a:extLst>
                    <a:ext uri="{FF2B5EF4-FFF2-40B4-BE49-F238E27FC236}">
                      <a16:creationId xmlns:a16="http://schemas.microsoft.com/office/drawing/2014/main" id="{50DC0D67-A515-373F-FF58-19611C2F89C8}"/>
                    </a:ext>
                  </a:extLst>
                </p14:cNvPr>
                <p14:cNvContentPartPr/>
                <p14:nvPr/>
              </p14:nvContentPartPr>
              <p14:xfrm>
                <a:off x="1268315" y="287570"/>
                <a:ext cx="4159440" cy="870120"/>
              </p14:xfrm>
            </p:contentPart>
          </mc:Choice>
          <mc:Fallback xmlns="">
            <p:pic>
              <p:nvPicPr>
                <p:cNvPr id="531" name="Ink 530">
                  <a:extLst>
                    <a:ext uri="{FF2B5EF4-FFF2-40B4-BE49-F238E27FC236}">
                      <a16:creationId xmlns:a16="http://schemas.microsoft.com/office/drawing/2014/main" id="{50DC0D67-A515-373F-FF58-19611C2F89C8}"/>
                    </a:ext>
                  </a:extLst>
                </p:cNvPr>
                <p:cNvPicPr/>
                <p:nvPr/>
              </p:nvPicPr>
              <p:blipFill>
                <a:blip r:embed="rId6"/>
                <a:stretch>
                  <a:fillRect/>
                </a:stretch>
              </p:blipFill>
              <p:spPr>
                <a:xfrm>
                  <a:off x="1240969" y="260229"/>
                  <a:ext cx="4213652" cy="9248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2" name="Ink 531">
                  <a:extLst>
                    <a:ext uri="{FF2B5EF4-FFF2-40B4-BE49-F238E27FC236}">
                      <a16:creationId xmlns:a16="http://schemas.microsoft.com/office/drawing/2014/main" id="{2C95C41D-DE96-B834-B991-9CBF854C4E8C}"/>
                    </a:ext>
                  </a:extLst>
                </p14:cNvPr>
                <p14:cNvContentPartPr/>
                <p14:nvPr/>
              </p14:nvContentPartPr>
              <p14:xfrm>
                <a:off x="1268315" y="1105850"/>
                <a:ext cx="4159440" cy="66960"/>
              </p14:xfrm>
            </p:contentPart>
          </mc:Choice>
          <mc:Fallback xmlns="">
            <p:pic>
              <p:nvPicPr>
                <p:cNvPr id="532" name="Ink 531">
                  <a:extLst>
                    <a:ext uri="{FF2B5EF4-FFF2-40B4-BE49-F238E27FC236}">
                      <a16:creationId xmlns:a16="http://schemas.microsoft.com/office/drawing/2014/main" id="{2C95C41D-DE96-B834-B991-9CBF854C4E8C}"/>
                    </a:ext>
                  </a:extLst>
                </p:cNvPr>
                <p:cNvPicPr/>
                <p:nvPr/>
              </p:nvPicPr>
              <p:blipFill>
                <a:blip r:embed="rId8"/>
                <a:stretch>
                  <a:fillRect/>
                </a:stretch>
              </p:blipFill>
              <p:spPr>
                <a:xfrm>
                  <a:off x="1240969" y="1079066"/>
                  <a:ext cx="4213652"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3" name="Ink 532">
                  <a:extLst>
                    <a:ext uri="{FF2B5EF4-FFF2-40B4-BE49-F238E27FC236}">
                      <a16:creationId xmlns:a16="http://schemas.microsoft.com/office/drawing/2014/main" id="{32622C46-F8B1-D7E1-3075-0C8931748DF5}"/>
                    </a:ext>
                  </a:extLst>
                </p14:cNvPr>
                <p14:cNvContentPartPr/>
                <p14:nvPr/>
              </p14:nvContentPartPr>
              <p14:xfrm>
                <a:off x="5618915" y="752330"/>
                <a:ext cx="501840" cy="37080"/>
              </p14:xfrm>
            </p:contentPart>
          </mc:Choice>
          <mc:Fallback xmlns="">
            <p:pic>
              <p:nvPicPr>
                <p:cNvPr id="533" name="Ink 532">
                  <a:extLst>
                    <a:ext uri="{FF2B5EF4-FFF2-40B4-BE49-F238E27FC236}">
                      <a16:creationId xmlns:a16="http://schemas.microsoft.com/office/drawing/2014/main" id="{32622C46-F8B1-D7E1-3075-0C8931748DF5}"/>
                    </a:ext>
                  </a:extLst>
                </p:cNvPr>
                <p:cNvPicPr/>
                <p:nvPr/>
              </p:nvPicPr>
              <p:blipFill>
                <a:blip r:embed="rId10"/>
                <a:stretch>
                  <a:fillRect/>
                </a:stretch>
              </p:blipFill>
              <p:spPr>
                <a:xfrm>
                  <a:off x="5591568" y="724881"/>
                  <a:ext cx="556534" cy="9197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4" name="Ink 533">
                  <a:extLst>
                    <a:ext uri="{FF2B5EF4-FFF2-40B4-BE49-F238E27FC236}">
                      <a16:creationId xmlns:a16="http://schemas.microsoft.com/office/drawing/2014/main" id="{B5EA1E84-2DE7-C0A8-E8B1-0EFCCC9682FF}"/>
                    </a:ext>
                  </a:extLst>
                </p14:cNvPr>
                <p14:cNvContentPartPr/>
                <p14:nvPr/>
              </p14:nvContentPartPr>
              <p14:xfrm>
                <a:off x="6017075" y="604730"/>
                <a:ext cx="177480" cy="347040"/>
              </p14:xfrm>
            </p:contentPart>
          </mc:Choice>
          <mc:Fallback xmlns="">
            <p:pic>
              <p:nvPicPr>
                <p:cNvPr id="534" name="Ink 533">
                  <a:extLst>
                    <a:ext uri="{FF2B5EF4-FFF2-40B4-BE49-F238E27FC236}">
                      <a16:creationId xmlns:a16="http://schemas.microsoft.com/office/drawing/2014/main" id="{B5EA1E84-2DE7-C0A8-E8B1-0EFCCC9682FF}"/>
                    </a:ext>
                  </a:extLst>
                </p:cNvPr>
                <p:cNvPicPr/>
                <p:nvPr/>
              </p:nvPicPr>
              <p:blipFill>
                <a:blip r:embed="rId12"/>
                <a:stretch>
                  <a:fillRect/>
                </a:stretch>
              </p:blipFill>
              <p:spPr>
                <a:xfrm>
                  <a:off x="5989733" y="577370"/>
                  <a:ext cx="231683"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5" name="Ink 534">
                  <a:extLst>
                    <a:ext uri="{FF2B5EF4-FFF2-40B4-BE49-F238E27FC236}">
                      <a16:creationId xmlns:a16="http://schemas.microsoft.com/office/drawing/2014/main" id="{9B81692C-C6E4-642B-CBDF-6262E4B480AB}"/>
                    </a:ext>
                  </a:extLst>
                </p14:cNvPr>
                <p14:cNvContentPartPr/>
                <p14:nvPr/>
              </p14:nvContentPartPr>
              <p14:xfrm>
                <a:off x="398195" y="707690"/>
                <a:ext cx="590400" cy="22320"/>
              </p14:xfrm>
            </p:contentPart>
          </mc:Choice>
          <mc:Fallback xmlns="">
            <p:pic>
              <p:nvPicPr>
                <p:cNvPr id="535" name="Ink 534">
                  <a:extLst>
                    <a:ext uri="{FF2B5EF4-FFF2-40B4-BE49-F238E27FC236}">
                      <a16:creationId xmlns:a16="http://schemas.microsoft.com/office/drawing/2014/main" id="{9B81692C-C6E4-642B-CBDF-6262E4B480AB}"/>
                    </a:ext>
                  </a:extLst>
                </p:cNvPr>
                <p:cNvPicPr/>
                <p:nvPr/>
              </p:nvPicPr>
              <p:blipFill>
                <a:blip r:embed="rId14"/>
                <a:stretch>
                  <a:fillRect/>
                </a:stretch>
              </p:blipFill>
              <p:spPr>
                <a:xfrm>
                  <a:off x="370857" y="680621"/>
                  <a:ext cx="644596" cy="7598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6" name="Ink 535">
                  <a:extLst>
                    <a:ext uri="{FF2B5EF4-FFF2-40B4-BE49-F238E27FC236}">
                      <a16:creationId xmlns:a16="http://schemas.microsoft.com/office/drawing/2014/main" id="{E394A952-596F-7F1E-1BE6-5A561386220F}"/>
                    </a:ext>
                  </a:extLst>
                </p14:cNvPr>
                <p14:cNvContentPartPr/>
                <p14:nvPr/>
              </p14:nvContentPartPr>
              <p14:xfrm>
                <a:off x="427355" y="574850"/>
                <a:ext cx="295200" cy="369000"/>
              </p14:xfrm>
            </p:contentPart>
          </mc:Choice>
          <mc:Fallback xmlns="">
            <p:pic>
              <p:nvPicPr>
                <p:cNvPr id="536" name="Ink 535">
                  <a:extLst>
                    <a:ext uri="{FF2B5EF4-FFF2-40B4-BE49-F238E27FC236}">
                      <a16:creationId xmlns:a16="http://schemas.microsoft.com/office/drawing/2014/main" id="{E394A952-596F-7F1E-1BE6-5A561386220F}"/>
                    </a:ext>
                  </a:extLst>
                </p:cNvPr>
                <p:cNvPicPr/>
                <p:nvPr/>
              </p:nvPicPr>
              <p:blipFill>
                <a:blip r:embed="rId16"/>
                <a:stretch>
                  <a:fillRect/>
                </a:stretch>
              </p:blipFill>
              <p:spPr>
                <a:xfrm>
                  <a:off x="400519" y="548014"/>
                  <a:ext cx="349352" cy="423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7" name="Ink 536">
                  <a:extLst>
                    <a:ext uri="{FF2B5EF4-FFF2-40B4-BE49-F238E27FC236}">
                      <a16:creationId xmlns:a16="http://schemas.microsoft.com/office/drawing/2014/main" id="{59BADEBB-6C2C-0165-20B7-22BA8CA4AE21}"/>
                    </a:ext>
                  </a:extLst>
                </p14:cNvPr>
                <p14:cNvContentPartPr/>
                <p14:nvPr/>
              </p14:nvContentPartPr>
              <p14:xfrm>
                <a:off x="3479795" y="88490"/>
                <a:ext cx="30960" cy="1372320"/>
              </p14:xfrm>
            </p:contentPart>
          </mc:Choice>
          <mc:Fallback xmlns="">
            <p:pic>
              <p:nvPicPr>
                <p:cNvPr id="537" name="Ink 536">
                  <a:extLst>
                    <a:ext uri="{FF2B5EF4-FFF2-40B4-BE49-F238E27FC236}">
                      <a16:creationId xmlns:a16="http://schemas.microsoft.com/office/drawing/2014/main" id="{59BADEBB-6C2C-0165-20B7-22BA8CA4AE21}"/>
                    </a:ext>
                  </a:extLst>
                </p:cNvPr>
                <p:cNvPicPr/>
                <p:nvPr/>
              </p:nvPicPr>
              <p:blipFill>
                <a:blip r:embed="rId18"/>
                <a:stretch>
                  <a:fillRect/>
                </a:stretch>
              </p:blipFill>
              <p:spPr>
                <a:xfrm>
                  <a:off x="3452645" y="61149"/>
                  <a:ext cx="84783" cy="14265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8" name="Ink 537">
                  <a:extLst>
                    <a:ext uri="{FF2B5EF4-FFF2-40B4-BE49-F238E27FC236}">
                      <a16:creationId xmlns:a16="http://schemas.microsoft.com/office/drawing/2014/main" id="{EBA42E74-8816-AE83-402E-2BAE93E8D0AB}"/>
                    </a:ext>
                  </a:extLst>
                </p14:cNvPr>
                <p14:cNvContentPartPr/>
                <p14:nvPr/>
              </p14:nvContentPartPr>
              <p14:xfrm>
                <a:off x="3318155" y="545690"/>
                <a:ext cx="339480" cy="354240"/>
              </p14:xfrm>
            </p:contentPart>
          </mc:Choice>
          <mc:Fallback xmlns="">
            <p:pic>
              <p:nvPicPr>
                <p:cNvPr id="538" name="Ink 537">
                  <a:extLst>
                    <a:ext uri="{FF2B5EF4-FFF2-40B4-BE49-F238E27FC236}">
                      <a16:creationId xmlns:a16="http://schemas.microsoft.com/office/drawing/2014/main" id="{EBA42E74-8816-AE83-402E-2BAE93E8D0AB}"/>
                    </a:ext>
                  </a:extLst>
                </p:cNvPr>
                <p:cNvPicPr/>
                <p:nvPr/>
              </p:nvPicPr>
              <p:blipFill>
                <a:blip r:embed="rId20"/>
                <a:stretch>
                  <a:fillRect/>
                </a:stretch>
              </p:blipFill>
              <p:spPr>
                <a:xfrm>
                  <a:off x="3303770" y="531309"/>
                  <a:ext cx="367770" cy="38252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9" name="Ink 538">
                  <a:extLst>
                    <a:ext uri="{FF2B5EF4-FFF2-40B4-BE49-F238E27FC236}">
                      <a16:creationId xmlns:a16="http://schemas.microsoft.com/office/drawing/2014/main" id="{DC3895FE-C30F-15AD-C695-4BFF361ECA97}"/>
                    </a:ext>
                  </a:extLst>
                </p14:cNvPr>
                <p14:cNvContentPartPr/>
                <p14:nvPr/>
              </p14:nvContentPartPr>
              <p14:xfrm>
                <a:off x="2846195" y="855290"/>
                <a:ext cx="605160" cy="1335240"/>
              </p14:xfrm>
            </p:contentPart>
          </mc:Choice>
          <mc:Fallback xmlns="">
            <p:pic>
              <p:nvPicPr>
                <p:cNvPr id="539" name="Ink 538">
                  <a:extLst>
                    <a:ext uri="{FF2B5EF4-FFF2-40B4-BE49-F238E27FC236}">
                      <a16:creationId xmlns:a16="http://schemas.microsoft.com/office/drawing/2014/main" id="{DC3895FE-C30F-15AD-C695-4BFF361ECA97}"/>
                    </a:ext>
                  </a:extLst>
                </p:cNvPr>
                <p:cNvPicPr/>
                <p:nvPr/>
              </p:nvPicPr>
              <p:blipFill>
                <a:blip r:embed="rId22"/>
                <a:stretch>
                  <a:fillRect/>
                </a:stretch>
              </p:blipFill>
              <p:spPr>
                <a:xfrm>
                  <a:off x="2832278" y="840896"/>
                  <a:ext cx="633474" cy="136354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0" name="Ink 539">
                  <a:extLst>
                    <a:ext uri="{FF2B5EF4-FFF2-40B4-BE49-F238E27FC236}">
                      <a16:creationId xmlns:a16="http://schemas.microsoft.com/office/drawing/2014/main" id="{6EEE57DE-1CB6-8808-1A13-DA7B05C5DCB1}"/>
                    </a:ext>
                  </a:extLst>
                </p14:cNvPr>
                <p14:cNvContentPartPr/>
                <p14:nvPr/>
              </p14:nvContentPartPr>
              <p14:xfrm>
                <a:off x="1209275" y="2160650"/>
                <a:ext cx="3480840" cy="3089520"/>
              </p14:xfrm>
            </p:contentPart>
          </mc:Choice>
          <mc:Fallback xmlns="">
            <p:pic>
              <p:nvPicPr>
                <p:cNvPr id="540" name="Ink 539">
                  <a:extLst>
                    <a:ext uri="{FF2B5EF4-FFF2-40B4-BE49-F238E27FC236}">
                      <a16:creationId xmlns:a16="http://schemas.microsoft.com/office/drawing/2014/main" id="{6EEE57DE-1CB6-8808-1A13-DA7B05C5DCB1}"/>
                    </a:ext>
                  </a:extLst>
                </p:cNvPr>
                <p:cNvPicPr/>
                <p:nvPr/>
              </p:nvPicPr>
              <p:blipFill>
                <a:blip r:embed="rId24"/>
                <a:stretch>
                  <a:fillRect/>
                </a:stretch>
              </p:blipFill>
              <p:spPr>
                <a:xfrm>
                  <a:off x="1194883" y="214673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1" name="Ink 540">
                  <a:extLst>
                    <a:ext uri="{FF2B5EF4-FFF2-40B4-BE49-F238E27FC236}">
                      <a16:creationId xmlns:a16="http://schemas.microsoft.com/office/drawing/2014/main" id="{F9152993-CEFC-EE92-F2AF-CEDE8975AF06}"/>
                    </a:ext>
                  </a:extLst>
                </p14:cNvPr>
                <p14:cNvContentPartPr/>
                <p14:nvPr/>
              </p14:nvContentPartPr>
              <p14:xfrm>
                <a:off x="1871025" y="2770641"/>
                <a:ext cx="228775" cy="173485"/>
              </p14:xfrm>
            </p:contentPart>
          </mc:Choice>
          <mc:Fallback xmlns="">
            <p:pic>
              <p:nvPicPr>
                <p:cNvPr id="541" name="Ink 540">
                  <a:extLst>
                    <a:ext uri="{FF2B5EF4-FFF2-40B4-BE49-F238E27FC236}">
                      <a16:creationId xmlns:a16="http://schemas.microsoft.com/office/drawing/2014/main" id="{F9152993-CEFC-EE92-F2AF-CEDE8975AF06}"/>
                    </a:ext>
                  </a:extLst>
                </p:cNvPr>
                <p:cNvPicPr/>
                <p:nvPr/>
              </p:nvPicPr>
              <p:blipFill>
                <a:blip r:embed="rId26"/>
                <a:stretch>
                  <a:fillRect/>
                </a:stretch>
              </p:blipFill>
              <p:spPr>
                <a:xfrm>
                  <a:off x="1850402" y="275051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2" name="Ink 541">
                  <a:extLst>
                    <a:ext uri="{FF2B5EF4-FFF2-40B4-BE49-F238E27FC236}">
                      <a16:creationId xmlns:a16="http://schemas.microsoft.com/office/drawing/2014/main" id="{1DFD71ED-B128-F173-BEFE-EFD55CB0A288}"/>
                    </a:ext>
                  </a:extLst>
                </p14:cNvPr>
                <p14:cNvContentPartPr/>
                <p14:nvPr/>
              </p14:nvContentPartPr>
              <p14:xfrm>
                <a:off x="1852577" y="3148750"/>
                <a:ext cx="228775" cy="182084"/>
              </p14:xfrm>
            </p:contentPart>
          </mc:Choice>
          <mc:Fallback xmlns="">
            <p:pic>
              <p:nvPicPr>
                <p:cNvPr id="542" name="Ink 541">
                  <a:extLst>
                    <a:ext uri="{FF2B5EF4-FFF2-40B4-BE49-F238E27FC236}">
                      <a16:creationId xmlns:a16="http://schemas.microsoft.com/office/drawing/2014/main" id="{1DFD71ED-B128-F173-BEFE-EFD55CB0A288}"/>
                    </a:ext>
                  </a:extLst>
                </p:cNvPr>
                <p:cNvPicPr/>
                <p:nvPr/>
              </p:nvPicPr>
              <p:blipFill>
                <a:blip r:embed="rId28"/>
                <a:stretch>
                  <a:fillRect/>
                </a:stretch>
              </p:blipFill>
              <p:spPr>
                <a:xfrm>
                  <a:off x="1832433" y="312862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3" name="Ink 542">
                  <a:extLst>
                    <a:ext uri="{FF2B5EF4-FFF2-40B4-BE49-F238E27FC236}">
                      <a16:creationId xmlns:a16="http://schemas.microsoft.com/office/drawing/2014/main" id="{C071D6B5-C37A-B316-1A3A-644CE83FA104}"/>
                    </a:ext>
                  </a:extLst>
                </p14:cNvPr>
                <p14:cNvContentPartPr/>
                <p14:nvPr/>
              </p14:nvContentPartPr>
              <p14:xfrm>
                <a:off x="1852577" y="3528933"/>
                <a:ext cx="219754" cy="165478"/>
              </p14:xfrm>
            </p:contentPart>
          </mc:Choice>
          <mc:Fallback xmlns="">
            <p:pic>
              <p:nvPicPr>
                <p:cNvPr id="543" name="Ink 542">
                  <a:extLst>
                    <a:ext uri="{FF2B5EF4-FFF2-40B4-BE49-F238E27FC236}">
                      <a16:creationId xmlns:a16="http://schemas.microsoft.com/office/drawing/2014/main" id="{C071D6B5-C37A-B316-1A3A-644CE83FA104}"/>
                    </a:ext>
                  </a:extLst>
                </p:cNvPr>
                <p:cNvPicPr/>
                <p:nvPr/>
              </p:nvPicPr>
              <p:blipFill>
                <a:blip r:embed="rId30"/>
                <a:stretch>
                  <a:fillRect/>
                </a:stretch>
              </p:blipFill>
              <p:spPr>
                <a:xfrm>
                  <a:off x="1832425" y="350830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4" name="Ink 543">
                  <a:extLst>
                    <a:ext uri="{FF2B5EF4-FFF2-40B4-BE49-F238E27FC236}">
                      <a16:creationId xmlns:a16="http://schemas.microsoft.com/office/drawing/2014/main" id="{341FECCD-421C-6792-F0FD-DFCAAF4F99A9}"/>
                    </a:ext>
                  </a:extLst>
                </p14:cNvPr>
                <p14:cNvContentPartPr/>
                <p14:nvPr/>
              </p14:nvContentPartPr>
              <p14:xfrm>
                <a:off x="1861594" y="3915344"/>
                <a:ext cx="219754" cy="185347"/>
              </p14:xfrm>
            </p:contentPart>
          </mc:Choice>
          <mc:Fallback xmlns="">
            <p:pic>
              <p:nvPicPr>
                <p:cNvPr id="544" name="Ink 543">
                  <a:extLst>
                    <a:ext uri="{FF2B5EF4-FFF2-40B4-BE49-F238E27FC236}">
                      <a16:creationId xmlns:a16="http://schemas.microsoft.com/office/drawing/2014/main" id="{341FECCD-421C-6792-F0FD-DFCAAF4F99A9}"/>
                    </a:ext>
                  </a:extLst>
                </p:cNvPr>
                <p:cNvPicPr/>
                <p:nvPr/>
              </p:nvPicPr>
              <p:blipFill>
                <a:blip r:embed="rId32"/>
                <a:stretch>
                  <a:fillRect/>
                </a:stretch>
              </p:blipFill>
              <p:spPr>
                <a:xfrm>
                  <a:off x="1841442" y="389475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5" name="Ink 544">
                  <a:extLst>
                    <a:ext uri="{FF2B5EF4-FFF2-40B4-BE49-F238E27FC236}">
                      <a16:creationId xmlns:a16="http://schemas.microsoft.com/office/drawing/2014/main" id="{5E8A3546-AA05-735B-D7AD-5C023B51B129}"/>
                    </a:ext>
                  </a:extLst>
                </p14:cNvPr>
                <p14:cNvContentPartPr/>
                <p14:nvPr/>
              </p14:nvContentPartPr>
              <p14:xfrm>
                <a:off x="1911047" y="2337041"/>
                <a:ext cx="181625" cy="137898"/>
              </p14:xfrm>
            </p:contentPart>
          </mc:Choice>
          <mc:Fallback xmlns="">
            <p:pic>
              <p:nvPicPr>
                <p:cNvPr id="545" name="Ink 544">
                  <a:extLst>
                    <a:ext uri="{FF2B5EF4-FFF2-40B4-BE49-F238E27FC236}">
                      <a16:creationId xmlns:a16="http://schemas.microsoft.com/office/drawing/2014/main" id="{5E8A3546-AA05-735B-D7AD-5C023B51B129}"/>
                    </a:ext>
                  </a:extLst>
                </p:cNvPr>
                <p:cNvPicPr/>
                <p:nvPr/>
              </p:nvPicPr>
              <p:blipFill>
                <a:blip r:embed="rId34"/>
                <a:stretch>
                  <a:fillRect/>
                </a:stretch>
              </p:blipFill>
              <p:spPr>
                <a:xfrm>
                  <a:off x="1890440" y="231645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6" name="Ink 545">
                  <a:extLst>
                    <a:ext uri="{FF2B5EF4-FFF2-40B4-BE49-F238E27FC236}">
                      <a16:creationId xmlns:a16="http://schemas.microsoft.com/office/drawing/2014/main" id="{C2895ED5-34C5-897F-24C1-8E49F311F6D8}"/>
                    </a:ext>
                  </a:extLst>
                </p14:cNvPr>
                <p14:cNvContentPartPr/>
                <p14:nvPr/>
              </p14:nvContentPartPr>
              <p14:xfrm>
                <a:off x="1956555" y="2494216"/>
                <a:ext cx="81999" cy="229535"/>
              </p14:xfrm>
            </p:contentPart>
          </mc:Choice>
          <mc:Fallback xmlns="">
            <p:pic>
              <p:nvPicPr>
                <p:cNvPr id="546" name="Ink 545">
                  <a:extLst>
                    <a:ext uri="{FF2B5EF4-FFF2-40B4-BE49-F238E27FC236}">
                      <a16:creationId xmlns:a16="http://schemas.microsoft.com/office/drawing/2014/main" id="{C2895ED5-34C5-897F-24C1-8E49F311F6D8}"/>
                    </a:ext>
                  </a:extLst>
                </p:cNvPr>
                <p:cNvPicPr/>
                <p:nvPr/>
              </p:nvPicPr>
              <p:blipFill>
                <a:blip r:embed="rId36"/>
                <a:stretch>
                  <a:fillRect/>
                </a:stretch>
              </p:blipFill>
              <p:spPr>
                <a:xfrm>
                  <a:off x="1935935" y="247409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7" name="Ink 546">
                  <a:extLst>
                    <a:ext uri="{FF2B5EF4-FFF2-40B4-BE49-F238E27FC236}">
                      <a16:creationId xmlns:a16="http://schemas.microsoft.com/office/drawing/2014/main" id="{7D7FE15F-213A-8418-22E0-32664E4B1E98}"/>
                    </a:ext>
                  </a:extLst>
                </p14:cNvPr>
                <p14:cNvContentPartPr/>
                <p14:nvPr/>
              </p14:nvContentPartPr>
              <p14:xfrm>
                <a:off x="1951636" y="2958918"/>
                <a:ext cx="59859" cy="167257"/>
              </p14:xfrm>
            </p:contentPart>
          </mc:Choice>
          <mc:Fallback xmlns="">
            <p:pic>
              <p:nvPicPr>
                <p:cNvPr id="547" name="Ink 546">
                  <a:extLst>
                    <a:ext uri="{FF2B5EF4-FFF2-40B4-BE49-F238E27FC236}">
                      <a16:creationId xmlns:a16="http://schemas.microsoft.com/office/drawing/2014/main" id="{7D7FE15F-213A-8418-22E0-32664E4B1E98}"/>
                    </a:ext>
                  </a:extLst>
                </p:cNvPr>
                <p:cNvPicPr/>
                <p:nvPr/>
              </p:nvPicPr>
              <p:blipFill>
                <a:blip r:embed="rId38"/>
                <a:stretch>
                  <a:fillRect/>
                </a:stretch>
              </p:blipFill>
              <p:spPr>
                <a:xfrm>
                  <a:off x="1931045" y="293879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8" name="Ink 547">
                  <a:extLst>
                    <a:ext uri="{FF2B5EF4-FFF2-40B4-BE49-F238E27FC236}">
                      <a16:creationId xmlns:a16="http://schemas.microsoft.com/office/drawing/2014/main" id="{DDC622EE-F705-D5E8-E967-83C2029F6C81}"/>
                    </a:ext>
                  </a:extLst>
                </p14:cNvPr>
                <p14:cNvContentPartPr/>
                <p14:nvPr/>
              </p14:nvContentPartPr>
              <p14:xfrm>
                <a:off x="1916377" y="3329017"/>
                <a:ext cx="77079" cy="180602"/>
              </p14:xfrm>
            </p:contentPart>
          </mc:Choice>
          <mc:Fallback xmlns="">
            <p:pic>
              <p:nvPicPr>
                <p:cNvPr id="548" name="Ink 547">
                  <a:extLst>
                    <a:ext uri="{FF2B5EF4-FFF2-40B4-BE49-F238E27FC236}">
                      <a16:creationId xmlns:a16="http://schemas.microsoft.com/office/drawing/2014/main" id="{DDC622EE-F705-D5E8-E967-83C2029F6C81}"/>
                    </a:ext>
                  </a:extLst>
                </p:cNvPr>
                <p:cNvPicPr/>
                <p:nvPr/>
              </p:nvPicPr>
              <p:blipFill>
                <a:blip r:embed="rId40"/>
                <a:stretch>
                  <a:fillRect/>
                </a:stretch>
              </p:blipFill>
              <p:spPr>
                <a:xfrm>
                  <a:off x="1895662" y="330889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9" name="Ink 548">
                  <a:extLst>
                    <a:ext uri="{FF2B5EF4-FFF2-40B4-BE49-F238E27FC236}">
                      <a16:creationId xmlns:a16="http://schemas.microsoft.com/office/drawing/2014/main" id="{F3A97F99-8EED-2057-79F6-8C0619919684}"/>
                    </a:ext>
                  </a:extLst>
                </p14:cNvPr>
                <p14:cNvContentPartPr/>
                <p14:nvPr/>
              </p14:nvContentPartPr>
              <p14:xfrm>
                <a:off x="1929497" y="3692892"/>
                <a:ext cx="63958" cy="219747"/>
              </p14:xfrm>
            </p:contentPart>
          </mc:Choice>
          <mc:Fallback xmlns="">
            <p:pic>
              <p:nvPicPr>
                <p:cNvPr id="549" name="Ink 548">
                  <a:extLst>
                    <a:ext uri="{FF2B5EF4-FFF2-40B4-BE49-F238E27FC236}">
                      <a16:creationId xmlns:a16="http://schemas.microsoft.com/office/drawing/2014/main" id="{F3A97F99-8EED-2057-79F6-8C0619919684}"/>
                    </a:ext>
                  </a:extLst>
                </p:cNvPr>
                <p:cNvPicPr/>
                <p:nvPr/>
              </p:nvPicPr>
              <p:blipFill>
                <a:blip r:embed="rId42"/>
                <a:stretch>
                  <a:fillRect/>
                </a:stretch>
              </p:blipFill>
              <p:spPr>
                <a:xfrm>
                  <a:off x="1908819" y="367226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0" name="Ink 549">
                  <a:extLst>
                    <a:ext uri="{FF2B5EF4-FFF2-40B4-BE49-F238E27FC236}">
                      <a16:creationId xmlns:a16="http://schemas.microsoft.com/office/drawing/2014/main" id="{DBFE8559-1355-21FC-4315-2B5F57A4B510}"/>
                    </a:ext>
                  </a:extLst>
                </p14:cNvPr>
                <p14:cNvContentPartPr/>
                <p14:nvPr/>
              </p14:nvContentPartPr>
              <p14:xfrm>
                <a:off x="2119322" y="2374406"/>
                <a:ext cx="344392" cy="57829"/>
              </p14:xfrm>
            </p:contentPart>
          </mc:Choice>
          <mc:Fallback xmlns="">
            <p:pic>
              <p:nvPicPr>
                <p:cNvPr id="550" name="Ink 549">
                  <a:extLst>
                    <a:ext uri="{FF2B5EF4-FFF2-40B4-BE49-F238E27FC236}">
                      <a16:creationId xmlns:a16="http://schemas.microsoft.com/office/drawing/2014/main" id="{DBFE8559-1355-21FC-4315-2B5F57A4B510}"/>
                    </a:ext>
                  </a:extLst>
                </p:cNvPr>
                <p:cNvPicPr/>
                <p:nvPr/>
              </p:nvPicPr>
              <p:blipFill>
                <a:blip r:embed="rId44"/>
                <a:stretch>
                  <a:fillRect/>
                </a:stretch>
              </p:blipFill>
              <p:spPr>
                <a:xfrm>
                  <a:off x="2098697" y="235433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1" name="Ink 550">
                  <a:extLst>
                    <a:ext uri="{FF2B5EF4-FFF2-40B4-BE49-F238E27FC236}">
                      <a16:creationId xmlns:a16="http://schemas.microsoft.com/office/drawing/2014/main" id="{AE58FC78-8B4A-CFE9-8919-FEAC69235501}"/>
                    </a:ext>
                  </a:extLst>
                </p14:cNvPr>
                <p14:cNvContentPartPr/>
                <p14:nvPr/>
              </p14:nvContentPartPr>
              <p14:xfrm>
                <a:off x="2101284" y="2808565"/>
                <a:ext cx="371861" cy="78883"/>
              </p14:xfrm>
            </p:contentPart>
          </mc:Choice>
          <mc:Fallback xmlns="">
            <p:pic>
              <p:nvPicPr>
                <p:cNvPr id="551" name="Ink 550">
                  <a:extLst>
                    <a:ext uri="{FF2B5EF4-FFF2-40B4-BE49-F238E27FC236}">
                      <a16:creationId xmlns:a16="http://schemas.microsoft.com/office/drawing/2014/main" id="{AE58FC78-8B4A-CFE9-8919-FEAC69235501}"/>
                    </a:ext>
                  </a:extLst>
                </p:cNvPr>
                <p:cNvPicPr/>
                <p:nvPr/>
              </p:nvPicPr>
              <p:blipFill>
                <a:blip r:embed="rId46"/>
                <a:stretch>
                  <a:fillRect/>
                </a:stretch>
              </p:blipFill>
              <p:spPr>
                <a:xfrm>
                  <a:off x="2081132" y="278800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2" name="Ink 551">
                  <a:extLst>
                    <a:ext uri="{FF2B5EF4-FFF2-40B4-BE49-F238E27FC236}">
                      <a16:creationId xmlns:a16="http://schemas.microsoft.com/office/drawing/2014/main" id="{688401EE-466A-4901-6C42-A7BF0B1257DB}"/>
                    </a:ext>
                  </a:extLst>
                </p14:cNvPr>
                <p14:cNvContentPartPr/>
                <p14:nvPr/>
              </p14:nvContentPartPr>
              <p14:xfrm>
                <a:off x="2101284" y="3208025"/>
                <a:ext cx="425981" cy="75623"/>
              </p14:xfrm>
            </p:contentPart>
          </mc:Choice>
          <mc:Fallback xmlns="">
            <p:pic>
              <p:nvPicPr>
                <p:cNvPr id="552" name="Ink 551">
                  <a:extLst>
                    <a:ext uri="{FF2B5EF4-FFF2-40B4-BE49-F238E27FC236}">
                      <a16:creationId xmlns:a16="http://schemas.microsoft.com/office/drawing/2014/main" id="{688401EE-466A-4901-6C42-A7BF0B1257DB}"/>
                    </a:ext>
                  </a:extLst>
                </p:cNvPr>
                <p:cNvPicPr/>
                <p:nvPr/>
              </p:nvPicPr>
              <p:blipFill>
                <a:blip r:embed="rId48"/>
                <a:stretch>
                  <a:fillRect/>
                </a:stretch>
              </p:blipFill>
              <p:spPr>
                <a:xfrm>
                  <a:off x="2081136" y="318744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3" name="Ink 552">
                  <a:extLst>
                    <a:ext uri="{FF2B5EF4-FFF2-40B4-BE49-F238E27FC236}">
                      <a16:creationId xmlns:a16="http://schemas.microsoft.com/office/drawing/2014/main" id="{6263A744-A4C5-1171-4E28-0C708BBB3961}"/>
                    </a:ext>
                  </a:extLst>
                </p14:cNvPr>
                <p14:cNvContentPartPr/>
                <p14:nvPr/>
              </p14:nvContentPartPr>
              <p14:xfrm>
                <a:off x="2119322" y="3574861"/>
                <a:ext cx="407941" cy="88670"/>
              </p14:xfrm>
            </p:contentPart>
          </mc:Choice>
          <mc:Fallback xmlns="">
            <p:pic>
              <p:nvPicPr>
                <p:cNvPr id="553" name="Ink 552">
                  <a:extLst>
                    <a:ext uri="{FF2B5EF4-FFF2-40B4-BE49-F238E27FC236}">
                      <a16:creationId xmlns:a16="http://schemas.microsoft.com/office/drawing/2014/main" id="{6263A744-A4C5-1171-4E28-0C708BBB3961}"/>
                    </a:ext>
                  </a:extLst>
                </p:cNvPr>
                <p:cNvPicPr/>
                <p:nvPr/>
              </p:nvPicPr>
              <p:blipFill>
                <a:blip r:embed="rId50"/>
                <a:stretch>
                  <a:fillRect/>
                </a:stretch>
              </p:blipFill>
              <p:spPr>
                <a:xfrm>
                  <a:off x="2098685" y="355425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4" name="Ink 553">
                  <a:extLst>
                    <a:ext uri="{FF2B5EF4-FFF2-40B4-BE49-F238E27FC236}">
                      <a16:creationId xmlns:a16="http://schemas.microsoft.com/office/drawing/2014/main" id="{1D1C5134-F033-1CB0-70AF-87B133F0ADA7}"/>
                    </a:ext>
                  </a:extLst>
                </p14:cNvPr>
                <p14:cNvContentPartPr/>
                <p14:nvPr/>
              </p14:nvContentPartPr>
              <p14:xfrm>
                <a:off x="2101284" y="3962757"/>
                <a:ext cx="425981" cy="77400"/>
              </p14:xfrm>
            </p:contentPart>
          </mc:Choice>
          <mc:Fallback xmlns="">
            <p:pic>
              <p:nvPicPr>
                <p:cNvPr id="554" name="Ink 553">
                  <a:extLst>
                    <a:ext uri="{FF2B5EF4-FFF2-40B4-BE49-F238E27FC236}">
                      <a16:creationId xmlns:a16="http://schemas.microsoft.com/office/drawing/2014/main" id="{1D1C5134-F033-1CB0-70AF-87B133F0ADA7}"/>
                    </a:ext>
                  </a:extLst>
                </p:cNvPr>
                <p:cNvPicPr/>
                <p:nvPr/>
              </p:nvPicPr>
              <p:blipFill>
                <a:blip r:embed="rId52"/>
                <a:stretch>
                  <a:fillRect/>
                </a:stretch>
              </p:blipFill>
              <p:spPr>
                <a:xfrm>
                  <a:off x="2081136" y="394221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5" name="Ink 554">
                  <a:extLst>
                    <a:ext uri="{FF2B5EF4-FFF2-40B4-BE49-F238E27FC236}">
                      <a16:creationId xmlns:a16="http://schemas.microsoft.com/office/drawing/2014/main" id="{D2B4E80F-25F1-DE2C-BE80-C04C1AABB585}"/>
                    </a:ext>
                  </a:extLst>
                </p14:cNvPr>
                <p14:cNvContentPartPr/>
                <p14:nvPr/>
              </p14:nvContentPartPr>
              <p14:xfrm>
                <a:off x="2545712" y="2768689"/>
                <a:ext cx="228775" cy="173485"/>
              </p14:xfrm>
            </p:contentPart>
          </mc:Choice>
          <mc:Fallback xmlns="">
            <p:pic>
              <p:nvPicPr>
                <p:cNvPr id="555" name="Ink 554">
                  <a:extLst>
                    <a:ext uri="{FF2B5EF4-FFF2-40B4-BE49-F238E27FC236}">
                      <a16:creationId xmlns:a16="http://schemas.microsoft.com/office/drawing/2014/main" id="{D2B4E80F-25F1-DE2C-BE80-C04C1AABB585}"/>
                    </a:ext>
                  </a:extLst>
                </p:cNvPr>
                <p:cNvPicPr/>
                <p:nvPr/>
              </p:nvPicPr>
              <p:blipFill>
                <a:blip r:embed="rId26"/>
                <a:stretch>
                  <a:fillRect/>
                </a:stretch>
              </p:blipFill>
              <p:spPr>
                <a:xfrm>
                  <a:off x="2525089" y="274856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6" name="Ink 555">
                  <a:extLst>
                    <a:ext uri="{FF2B5EF4-FFF2-40B4-BE49-F238E27FC236}">
                      <a16:creationId xmlns:a16="http://schemas.microsoft.com/office/drawing/2014/main" id="{20C3B48D-41E9-D0CA-DB38-F06610C470BE}"/>
                    </a:ext>
                  </a:extLst>
                </p14:cNvPr>
                <p14:cNvContentPartPr/>
                <p14:nvPr/>
              </p14:nvContentPartPr>
              <p14:xfrm>
                <a:off x="2527263" y="3146796"/>
                <a:ext cx="228775" cy="182084"/>
              </p14:xfrm>
            </p:contentPart>
          </mc:Choice>
          <mc:Fallback xmlns="">
            <p:pic>
              <p:nvPicPr>
                <p:cNvPr id="556" name="Ink 555">
                  <a:extLst>
                    <a:ext uri="{FF2B5EF4-FFF2-40B4-BE49-F238E27FC236}">
                      <a16:creationId xmlns:a16="http://schemas.microsoft.com/office/drawing/2014/main" id="{20C3B48D-41E9-D0CA-DB38-F06610C470BE}"/>
                    </a:ext>
                  </a:extLst>
                </p:cNvPr>
                <p:cNvPicPr/>
                <p:nvPr/>
              </p:nvPicPr>
              <p:blipFill>
                <a:blip r:embed="rId28"/>
                <a:stretch>
                  <a:fillRect/>
                </a:stretch>
              </p:blipFill>
              <p:spPr>
                <a:xfrm>
                  <a:off x="2507119" y="312667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7" name="Ink 556">
                  <a:extLst>
                    <a:ext uri="{FF2B5EF4-FFF2-40B4-BE49-F238E27FC236}">
                      <a16:creationId xmlns:a16="http://schemas.microsoft.com/office/drawing/2014/main" id="{576310F1-C692-328B-E6BD-F04B0C97C383}"/>
                    </a:ext>
                  </a:extLst>
                </p14:cNvPr>
                <p14:cNvContentPartPr/>
                <p14:nvPr/>
              </p14:nvContentPartPr>
              <p14:xfrm>
                <a:off x="2527263" y="3526980"/>
                <a:ext cx="219754" cy="165478"/>
              </p14:xfrm>
            </p:contentPart>
          </mc:Choice>
          <mc:Fallback xmlns="">
            <p:pic>
              <p:nvPicPr>
                <p:cNvPr id="557" name="Ink 556">
                  <a:extLst>
                    <a:ext uri="{FF2B5EF4-FFF2-40B4-BE49-F238E27FC236}">
                      <a16:creationId xmlns:a16="http://schemas.microsoft.com/office/drawing/2014/main" id="{576310F1-C692-328B-E6BD-F04B0C97C383}"/>
                    </a:ext>
                  </a:extLst>
                </p:cNvPr>
                <p:cNvPicPr/>
                <p:nvPr/>
              </p:nvPicPr>
              <p:blipFill>
                <a:blip r:embed="rId30"/>
                <a:stretch>
                  <a:fillRect/>
                </a:stretch>
              </p:blipFill>
              <p:spPr>
                <a:xfrm>
                  <a:off x="2507111" y="350635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8" name="Ink 557">
                  <a:extLst>
                    <a:ext uri="{FF2B5EF4-FFF2-40B4-BE49-F238E27FC236}">
                      <a16:creationId xmlns:a16="http://schemas.microsoft.com/office/drawing/2014/main" id="{BC632C0C-C8A4-728F-3379-F5C63103EE32}"/>
                    </a:ext>
                  </a:extLst>
                </p14:cNvPr>
                <p14:cNvContentPartPr/>
                <p14:nvPr/>
              </p14:nvContentPartPr>
              <p14:xfrm>
                <a:off x="2536282" y="3913392"/>
                <a:ext cx="219754" cy="185347"/>
              </p14:xfrm>
            </p:contentPart>
          </mc:Choice>
          <mc:Fallback xmlns="">
            <p:pic>
              <p:nvPicPr>
                <p:cNvPr id="558" name="Ink 557">
                  <a:extLst>
                    <a:ext uri="{FF2B5EF4-FFF2-40B4-BE49-F238E27FC236}">
                      <a16:creationId xmlns:a16="http://schemas.microsoft.com/office/drawing/2014/main" id="{BC632C0C-C8A4-728F-3379-F5C63103EE32}"/>
                    </a:ext>
                  </a:extLst>
                </p:cNvPr>
                <p:cNvPicPr/>
                <p:nvPr/>
              </p:nvPicPr>
              <p:blipFill>
                <a:blip r:embed="rId32"/>
                <a:stretch>
                  <a:fillRect/>
                </a:stretch>
              </p:blipFill>
              <p:spPr>
                <a:xfrm>
                  <a:off x="2516130" y="389279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9" name="Ink 558">
                  <a:extLst>
                    <a:ext uri="{FF2B5EF4-FFF2-40B4-BE49-F238E27FC236}">
                      <a16:creationId xmlns:a16="http://schemas.microsoft.com/office/drawing/2014/main" id="{6B72D973-997E-631A-749C-D43847DE540D}"/>
                    </a:ext>
                  </a:extLst>
                </p14:cNvPr>
                <p14:cNvContentPartPr/>
                <p14:nvPr/>
              </p14:nvContentPartPr>
              <p14:xfrm>
                <a:off x="2585733" y="2335089"/>
                <a:ext cx="181625" cy="137898"/>
              </p14:xfrm>
            </p:contentPart>
          </mc:Choice>
          <mc:Fallback xmlns="">
            <p:pic>
              <p:nvPicPr>
                <p:cNvPr id="559" name="Ink 558">
                  <a:extLst>
                    <a:ext uri="{FF2B5EF4-FFF2-40B4-BE49-F238E27FC236}">
                      <a16:creationId xmlns:a16="http://schemas.microsoft.com/office/drawing/2014/main" id="{6B72D973-997E-631A-749C-D43847DE540D}"/>
                    </a:ext>
                  </a:extLst>
                </p:cNvPr>
                <p:cNvPicPr/>
                <p:nvPr/>
              </p:nvPicPr>
              <p:blipFill>
                <a:blip r:embed="rId34"/>
                <a:stretch>
                  <a:fillRect/>
                </a:stretch>
              </p:blipFill>
              <p:spPr>
                <a:xfrm>
                  <a:off x="2565126" y="231450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0" name="Ink 559">
                  <a:extLst>
                    <a:ext uri="{FF2B5EF4-FFF2-40B4-BE49-F238E27FC236}">
                      <a16:creationId xmlns:a16="http://schemas.microsoft.com/office/drawing/2014/main" id="{1D705450-1101-DBAE-A487-FA36F1FD379C}"/>
                    </a:ext>
                  </a:extLst>
                </p14:cNvPr>
                <p14:cNvContentPartPr/>
                <p14:nvPr/>
              </p14:nvContentPartPr>
              <p14:xfrm>
                <a:off x="2631242" y="2492264"/>
                <a:ext cx="81999" cy="229535"/>
              </p14:xfrm>
            </p:contentPart>
          </mc:Choice>
          <mc:Fallback xmlns="">
            <p:pic>
              <p:nvPicPr>
                <p:cNvPr id="560" name="Ink 559">
                  <a:extLst>
                    <a:ext uri="{FF2B5EF4-FFF2-40B4-BE49-F238E27FC236}">
                      <a16:creationId xmlns:a16="http://schemas.microsoft.com/office/drawing/2014/main" id="{1D705450-1101-DBAE-A487-FA36F1FD379C}"/>
                    </a:ext>
                  </a:extLst>
                </p:cNvPr>
                <p:cNvPicPr/>
                <p:nvPr/>
              </p:nvPicPr>
              <p:blipFill>
                <a:blip r:embed="rId36"/>
                <a:stretch>
                  <a:fillRect/>
                </a:stretch>
              </p:blipFill>
              <p:spPr>
                <a:xfrm>
                  <a:off x="2610622" y="247213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1" name="Ink 560">
                  <a:extLst>
                    <a:ext uri="{FF2B5EF4-FFF2-40B4-BE49-F238E27FC236}">
                      <a16:creationId xmlns:a16="http://schemas.microsoft.com/office/drawing/2014/main" id="{5E1F2EBA-C6F4-F87C-AC03-51C0F470CF6F}"/>
                    </a:ext>
                  </a:extLst>
                </p14:cNvPr>
                <p14:cNvContentPartPr/>
                <p14:nvPr/>
              </p14:nvContentPartPr>
              <p14:xfrm>
                <a:off x="2626320" y="2956965"/>
                <a:ext cx="59859" cy="167257"/>
              </p14:xfrm>
            </p:contentPart>
          </mc:Choice>
          <mc:Fallback xmlns="">
            <p:pic>
              <p:nvPicPr>
                <p:cNvPr id="561" name="Ink 560">
                  <a:extLst>
                    <a:ext uri="{FF2B5EF4-FFF2-40B4-BE49-F238E27FC236}">
                      <a16:creationId xmlns:a16="http://schemas.microsoft.com/office/drawing/2014/main" id="{5E1F2EBA-C6F4-F87C-AC03-51C0F470CF6F}"/>
                    </a:ext>
                  </a:extLst>
                </p:cNvPr>
                <p:cNvPicPr/>
                <p:nvPr/>
              </p:nvPicPr>
              <p:blipFill>
                <a:blip r:embed="rId38"/>
                <a:stretch>
                  <a:fillRect/>
                </a:stretch>
              </p:blipFill>
              <p:spPr>
                <a:xfrm>
                  <a:off x="2605729" y="293683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2" name="Ink 561">
                  <a:extLst>
                    <a:ext uri="{FF2B5EF4-FFF2-40B4-BE49-F238E27FC236}">
                      <a16:creationId xmlns:a16="http://schemas.microsoft.com/office/drawing/2014/main" id="{1C2B536C-313C-DCD7-E475-FBD94A030C80}"/>
                    </a:ext>
                  </a:extLst>
                </p14:cNvPr>
                <p14:cNvContentPartPr/>
                <p14:nvPr/>
              </p14:nvContentPartPr>
              <p14:xfrm>
                <a:off x="2591064" y="3327066"/>
                <a:ext cx="77079" cy="180602"/>
              </p14:xfrm>
            </p:contentPart>
          </mc:Choice>
          <mc:Fallback xmlns="">
            <p:pic>
              <p:nvPicPr>
                <p:cNvPr id="562" name="Ink 561">
                  <a:extLst>
                    <a:ext uri="{FF2B5EF4-FFF2-40B4-BE49-F238E27FC236}">
                      <a16:creationId xmlns:a16="http://schemas.microsoft.com/office/drawing/2014/main" id="{1C2B536C-313C-DCD7-E475-FBD94A030C80}"/>
                    </a:ext>
                  </a:extLst>
                </p:cNvPr>
                <p:cNvPicPr/>
                <p:nvPr/>
              </p:nvPicPr>
              <p:blipFill>
                <a:blip r:embed="rId40"/>
                <a:stretch>
                  <a:fillRect/>
                </a:stretch>
              </p:blipFill>
              <p:spPr>
                <a:xfrm>
                  <a:off x="2570349" y="330694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 name="Ink 562">
                  <a:extLst>
                    <a:ext uri="{FF2B5EF4-FFF2-40B4-BE49-F238E27FC236}">
                      <a16:creationId xmlns:a16="http://schemas.microsoft.com/office/drawing/2014/main" id="{58ECF1F3-6589-A333-5587-0F876C82D8D1}"/>
                    </a:ext>
                  </a:extLst>
                </p14:cNvPr>
                <p14:cNvContentPartPr/>
                <p14:nvPr/>
              </p14:nvContentPartPr>
              <p14:xfrm>
                <a:off x="2604183" y="3690938"/>
                <a:ext cx="63958" cy="219747"/>
              </p14:xfrm>
            </p:contentPart>
          </mc:Choice>
          <mc:Fallback xmlns="">
            <p:pic>
              <p:nvPicPr>
                <p:cNvPr id="563" name="Ink 562">
                  <a:extLst>
                    <a:ext uri="{FF2B5EF4-FFF2-40B4-BE49-F238E27FC236}">
                      <a16:creationId xmlns:a16="http://schemas.microsoft.com/office/drawing/2014/main" id="{58ECF1F3-6589-A333-5587-0F876C82D8D1}"/>
                    </a:ext>
                  </a:extLst>
                </p:cNvPr>
                <p:cNvPicPr/>
                <p:nvPr/>
              </p:nvPicPr>
              <p:blipFill>
                <a:blip r:embed="rId42"/>
                <a:stretch>
                  <a:fillRect/>
                </a:stretch>
              </p:blipFill>
              <p:spPr>
                <a:xfrm>
                  <a:off x="2583505" y="367030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4" name="Ink 563">
                  <a:extLst>
                    <a:ext uri="{FF2B5EF4-FFF2-40B4-BE49-F238E27FC236}">
                      <a16:creationId xmlns:a16="http://schemas.microsoft.com/office/drawing/2014/main" id="{979F4FF6-4D90-380C-71F4-D06EEE94C65E}"/>
                    </a:ext>
                  </a:extLst>
                </p14:cNvPr>
                <p14:cNvContentPartPr/>
                <p14:nvPr/>
              </p14:nvContentPartPr>
              <p14:xfrm>
                <a:off x="2794008" y="2372456"/>
                <a:ext cx="344392" cy="57829"/>
              </p14:xfrm>
            </p:contentPart>
          </mc:Choice>
          <mc:Fallback xmlns="">
            <p:pic>
              <p:nvPicPr>
                <p:cNvPr id="564" name="Ink 563">
                  <a:extLst>
                    <a:ext uri="{FF2B5EF4-FFF2-40B4-BE49-F238E27FC236}">
                      <a16:creationId xmlns:a16="http://schemas.microsoft.com/office/drawing/2014/main" id="{979F4FF6-4D90-380C-71F4-D06EEE94C65E}"/>
                    </a:ext>
                  </a:extLst>
                </p:cNvPr>
                <p:cNvPicPr/>
                <p:nvPr/>
              </p:nvPicPr>
              <p:blipFill>
                <a:blip r:embed="rId44"/>
                <a:stretch>
                  <a:fillRect/>
                </a:stretch>
              </p:blipFill>
              <p:spPr>
                <a:xfrm>
                  <a:off x="2773383" y="235238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5" name="Ink 564">
                  <a:extLst>
                    <a:ext uri="{FF2B5EF4-FFF2-40B4-BE49-F238E27FC236}">
                      <a16:creationId xmlns:a16="http://schemas.microsoft.com/office/drawing/2014/main" id="{3930EBE3-CE1C-4A7C-65F1-6C08A739C84F}"/>
                    </a:ext>
                  </a:extLst>
                </p14:cNvPr>
                <p14:cNvContentPartPr/>
                <p14:nvPr/>
              </p14:nvContentPartPr>
              <p14:xfrm>
                <a:off x="2775969" y="2806612"/>
                <a:ext cx="371861" cy="78883"/>
              </p14:xfrm>
            </p:contentPart>
          </mc:Choice>
          <mc:Fallback xmlns="">
            <p:pic>
              <p:nvPicPr>
                <p:cNvPr id="565" name="Ink 564">
                  <a:extLst>
                    <a:ext uri="{FF2B5EF4-FFF2-40B4-BE49-F238E27FC236}">
                      <a16:creationId xmlns:a16="http://schemas.microsoft.com/office/drawing/2014/main" id="{3930EBE3-CE1C-4A7C-65F1-6C08A739C84F}"/>
                    </a:ext>
                  </a:extLst>
                </p:cNvPr>
                <p:cNvPicPr/>
                <p:nvPr/>
              </p:nvPicPr>
              <p:blipFill>
                <a:blip r:embed="rId46"/>
                <a:stretch>
                  <a:fillRect/>
                </a:stretch>
              </p:blipFill>
              <p:spPr>
                <a:xfrm>
                  <a:off x="2755817" y="2786055"/>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6" name="Ink 565">
                  <a:extLst>
                    <a:ext uri="{FF2B5EF4-FFF2-40B4-BE49-F238E27FC236}">
                      <a16:creationId xmlns:a16="http://schemas.microsoft.com/office/drawing/2014/main" id="{564E8113-75DD-8402-117D-DCB27207C34B}"/>
                    </a:ext>
                  </a:extLst>
                </p14:cNvPr>
                <p14:cNvContentPartPr/>
                <p14:nvPr/>
              </p14:nvContentPartPr>
              <p14:xfrm>
                <a:off x="2775969" y="3206072"/>
                <a:ext cx="425981" cy="75623"/>
              </p14:xfrm>
            </p:contentPart>
          </mc:Choice>
          <mc:Fallback xmlns="">
            <p:pic>
              <p:nvPicPr>
                <p:cNvPr id="566" name="Ink 565">
                  <a:extLst>
                    <a:ext uri="{FF2B5EF4-FFF2-40B4-BE49-F238E27FC236}">
                      <a16:creationId xmlns:a16="http://schemas.microsoft.com/office/drawing/2014/main" id="{564E8113-75DD-8402-117D-DCB27207C34B}"/>
                    </a:ext>
                  </a:extLst>
                </p:cNvPr>
                <p:cNvPicPr/>
                <p:nvPr/>
              </p:nvPicPr>
              <p:blipFill>
                <a:blip r:embed="rId48"/>
                <a:stretch>
                  <a:fillRect/>
                </a:stretch>
              </p:blipFill>
              <p:spPr>
                <a:xfrm>
                  <a:off x="2755821" y="318549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7" name="Ink 566">
                  <a:extLst>
                    <a:ext uri="{FF2B5EF4-FFF2-40B4-BE49-F238E27FC236}">
                      <a16:creationId xmlns:a16="http://schemas.microsoft.com/office/drawing/2014/main" id="{8962B635-A346-0633-93DA-B6DF068FD751}"/>
                    </a:ext>
                  </a:extLst>
                </p14:cNvPr>
                <p14:cNvContentPartPr/>
                <p14:nvPr/>
              </p14:nvContentPartPr>
              <p14:xfrm>
                <a:off x="2794008" y="3572910"/>
                <a:ext cx="407941" cy="88670"/>
              </p14:xfrm>
            </p:contentPart>
          </mc:Choice>
          <mc:Fallback xmlns="">
            <p:pic>
              <p:nvPicPr>
                <p:cNvPr id="567" name="Ink 566">
                  <a:extLst>
                    <a:ext uri="{FF2B5EF4-FFF2-40B4-BE49-F238E27FC236}">
                      <a16:creationId xmlns:a16="http://schemas.microsoft.com/office/drawing/2014/main" id="{8962B635-A346-0633-93DA-B6DF068FD751}"/>
                    </a:ext>
                  </a:extLst>
                </p:cNvPr>
                <p:cNvPicPr/>
                <p:nvPr/>
              </p:nvPicPr>
              <p:blipFill>
                <a:blip r:embed="rId50"/>
                <a:stretch>
                  <a:fillRect/>
                </a:stretch>
              </p:blipFill>
              <p:spPr>
                <a:xfrm>
                  <a:off x="2773371" y="355230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8" name="Ink 567">
                  <a:extLst>
                    <a:ext uri="{FF2B5EF4-FFF2-40B4-BE49-F238E27FC236}">
                      <a16:creationId xmlns:a16="http://schemas.microsoft.com/office/drawing/2014/main" id="{D2398BD7-E597-C04B-9E1C-AC3E1F73E53D}"/>
                    </a:ext>
                  </a:extLst>
                </p14:cNvPr>
                <p14:cNvContentPartPr/>
                <p14:nvPr/>
              </p14:nvContentPartPr>
              <p14:xfrm>
                <a:off x="2775969" y="3960804"/>
                <a:ext cx="425981" cy="77400"/>
              </p14:xfrm>
            </p:contentPart>
          </mc:Choice>
          <mc:Fallback xmlns="">
            <p:pic>
              <p:nvPicPr>
                <p:cNvPr id="568" name="Ink 567">
                  <a:extLst>
                    <a:ext uri="{FF2B5EF4-FFF2-40B4-BE49-F238E27FC236}">
                      <a16:creationId xmlns:a16="http://schemas.microsoft.com/office/drawing/2014/main" id="{D2398BD7-E597-C04B-9E1C-AC3E1F73E53D}"/>
                    </a:ext>
                  </a:extLst>
                </p:cNvPr>
                <p:cNvPicPr/>
                <p:nvPr/>
              </p:nvPicPr>
              <p:blipFill>
                <a:blip r:embed="rId52"/>
                <a:stretch>
                  <a:fillRect/>
                </a:stretch>
              </p:blipFill>
              <p:spPr>
                <a:xfrm>
                  <a:off x="2755821" y="3940260"/>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9" name="Ink 568">
                  <a:extLst>
                    <a:ext uri="{FF2B5EF4-FFF2-40B4-BE49-F238E27FC236}">
                      <a16:creationId xmlns:a16="http://schemas.microsoft.com/office/drawing/2014/main" id="{858944FD-43AF-2421-19C6-E7A1FDFC9361}"/>
                    </a:ext>
                  </a:extLst>
                </p14:cNvPr>
                <p14:cNvContentPartPr/>
                <p14:nvPr/>
              </p14:nvContentPartPr>
              <p14:xfrm>
                <a:off x="3202905" y="2758451"/>
                <a:ext cx="228775" cy="173485"/>
              </p14:xfrm>
            </p:contentPart>
          </mc:Choice>
          <mc:Fallback xmlns="">
            <p:pic>
              <p:nvPicPr>
                <p:cNvPr id="569" name="Ink 568">
                  <a:extLst>
                    <a:ext uri="{FF2B5EF4-FFF2-40B4-BE49-F238E27FC236}">
                      <a16:creationId xmlns:a16="http://schemas.microsoft.com/office/drawing/2014/main" id="{858944FD-43AF-2421-19C6-E7A1FDFC9361}"/>
                    </a:ext>
                  </a:extLst>
                </p:cNvPr>
                <p:cNvPicPr/>
                <p:nvPr/>
              </p:nvPicPr>
              <p:blipFill>
                <a:blip r:embed="rId26"/>
                <a:stretch>
                  <a:fillRect/>
                </a:stretch>
              </p:blipFill>
              <p:spPr>
                <a:xfrm>
                  <a:off x="3182282" y="273832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0" name="Ink 569">
                  <a:extLst>
                    <a:ext uri="{FF2B5EF4-FFF2-40B4-BE49-F238E27FC236}">
                      <a16:creationId xmlns:a16="http://schemas.microsoft.com/office/drawing/2014/main" id="{4200E4D0-E0DD-DE5F-5440-D9B7C5F0BF70}"/>
                    </a:ext>
                  </a:extLst>
                </p14:cNvPr>
                <p14:cNvContentPartPr/>
                <p14:nvPr/>
              </p14:nvContentPartPr>
              <p14:xfrm>
                <a:off x="3184455" y="3136558"/>
                <a:ext cx="228775" cy="182084"/>
              </p14:xfrm>
            </p:contentPart>
          </mc:Choice>
          <mc:Fallback xmlns="">
            <p:pic>
              <p:nvPicPr>
                <p:cNvPr id="570" name="Ink 569">
                  <a:extLst>
                    <a:ext uri="{FF2B5EF4-FFF2-40B4-BE49-F238E27FC236}">
                      <a16:creationId xmlns:a16="http://schemas.microsoft.com/office/drawing/2014/main" id="{4200E4D0-E0DD-DE5F-5440-D9B7C5F0BF70}"/>
                    </a:ext>
                  </a:extLst>
                </p:cNvPr>
                <p:cNvPicPr/>
                <p:nvPr/>
              </p:nvPicPr>
              <p:blipFill>
                <a:blip r:embed="rId28"/>
                <a:stretch>
                  <a:fillRect/>
                </a:stretch>
              </p:blipFill>
              <p:spPr>
                <a:xfrm>
                  <a:off x="3164311" y="311643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1" name="Ink 570">
                  <a:extLst>
                    <a:ext uri="{FF2B5EF4-FFF2-40B4-BE49-F238E27FC236}">
                      <a16:creationId xmlns:a16="http://schemas.microsoft.com/office/drawing/2014/main" id="{DC8F1D32-9F91-55F3-6DF2-24C48952CE76}"/>
                    </a:ext>
                  </a:extLst>
                </p14:cNvPr>
                <p14:cNvContentPartPr/>
                <p14:nvPr/>
              </p14:nvContentPartPr>
              <p14:xfrm>
                <a:off x="3184455" y="3516742"/>
                <a:ext cx="219754" cy="165478"/>
              </p14:xfrm>
            </p:contentPart>
          </mc:Choice>
          <mc:Fallback xmlns="">
            <p:pic>
              <p:nvPicPr>
                <p:cNvPr id="571" name="Ink 570">
                  <a:extLst>
                    <a:ext uri="{FF2B5EF4-FFF2-40B4-BE49-F238E27FC236}">
                      <a16:creationId xmlns:a16="http://schemas.microsoft.com/office/drawing/2014/main" id="{DC8F1D32-9F91-55F3-6DF2-24C48952CE76}"/>
                    </a:ext>
                  </a:extLst>
                </p:cNvPr>
                <p:cNvPicPr/>
                <p:nvPr/>
              </p:nvPicPr>
              <p:blipFill>
                <a:blip r:embed="rId30"/>
                <a:stretch>
                  <a:fillRect/>
                </a:stretch>
              </p:blipFill>
              <p:spPr>
                <a:xfrm>
                  <a:off x="3164303" y="349611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2" name="Ink 571">
                  <a:extLst>
                    <a:ext uri="{FF2B5EF4-FFF2-40B4-BE49-F238E27FC236}">
                      <a16:creationId xmlns:a16="http://schemas.microsoft.com/office/drawing/2014/main" id="{651CB6F0-1683-A91F-765E-B880FE9411CA}"/>
                    </a:ext>
                  </a:extLst>
                </p14:cNvPr>
                <p14:cNvContentPartPr/>
                <p14:nvPr/>
              </p14:nvContentPartPr>
              <p14:xfrm>
                <a:off x="3193475" y="3903153"/>
                <a:ext cx="219754" cy="185347"/>
              </p14:xfrm>
            </p:contentPart>
          </mc:Choice>
          <mc:Fallback xmlns="">
            <p:pic>
              <p:nvPicPr>
                <p:cNvPr id="572" name="Ink 571">
                  <a:extLst>
                    <a:ext uri="{FF2B5EF4-FFF2-40B4-BE49-F238E27FC236}">
                      <a16:creationId xmlns:a16="http://schemas.microsoft.com/office/drawing/2014/main" id="{651CB6F0-1683-A91F-765E-B880FE9411CA}"/>
                    </a:ext>
                  </a:extLst>
                </p:cNvPr>
                <p:cNvPicPr/>
                <p:nvPr/>
              </p:nvPicPr>
              <p:blipFill>
                <a:blip r:embed="rId32"/>
                <a:stretch>
                  <a:fillRect/>
                </a:stretch>
              </p:blipFill>
              <p:spPr>
                <a:xfrm>
                  <a:off x="3173323" y="388255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3" name="Ink 572">
                  <a:extLst>
                    <a:ext uri="{FF2B5EF4-FFF2-40B4-BE49-F238E27FC236}">
                      <a16:creationId xmlns:a16="http://schemas.microsoft.com/office/drawing/2014/main" id="{2308A0CB-0989-A5BA-EDD6-FE6077F298D1}"/>
                    </a:ext>
                  </a:extLst>
                </p14:cNvPr>
                <p14:cNvContentPartPr/>
                <p14:nvPr/>
              </p14:nvContentPartPr>
              <p14:xfrm>
                <a:off x="3242928" y="2324851"/>
                <a:ext cx="181625" cy="137898"/>
              </p14:xfrm>
            </p:contentPart>
          </mc:Choice>
          <mc:Fallback xmlns="">
            <p:pic>
              <p:nvPicPr>
                <p:cNvPr id="573" name="Ink 572">
                  <a:extLst>
                    <a:ext uri="{FF2B5EF4-FFF2-40B4-BE49-F238E27FC236}">
                      <a16:creationId xmlns:a16="http://schemas.microsoft.com/office/drawing/2014/main" id="{2308A0CB-0989-A5BA-EDD6-FE6077F298D1}"/>
                    </a:ext>
                  </a:extLst>
                </p:cNvPr>
                <p:cNvPicPr/>
                <p:nvPr/>
              </p:nvPicPr>
              <p:blipFill>
                <a:blip r:embed="rId34"/>
                <a:stretch>
                  <a:fillRect/>
                </a:stretch>
              </p:blipFill>
              <p:spPr>
                <a:xfrm>
                  <a:off x="3222321" y="230426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4" name="Ink 573">
                  <a:extLst>
                    <a:ext uri="{FF2B5EF4-FFF2-40B4-BE49-F238E27FC236}">
                      <a16:creationId xmlns:a16="http://schemas.microsoft.com/office/drawing/2014/main" id="{5D90F0CF-042E-7418-0C99-3640CFE377B3}"/>
                    </a:ext>
                  </a:extLst>
                </p14:cNvPr>
                <p14:cNvContentPartPr/>
                <p14:nvPr/>
              </p14:nvContentPartPr>
              <p14:xfrm>
                <a:off x="3288437" y="2482026"/>
                <a:ext cx="81999" cy="229535"/>
              </p14:xfrm>
            </p:contentPart>
          </mc:Choice>
          <mc:Fallback xmlns="">
            <p:pic>
              <p:nvPicPr>
                <p:cNvPr id="574" name="Ink 573">
                  <a:extLst>
                    <a:ext uri="{FF2B5EF4-FFF2-40B4-BE49-F238E27FC236}">
                      <a16:creationId xmlns:a16="http://schemas.microsoft.com/office/drawing/2014/main" id="{5D90F0CF-042E-7418-0C99-3640CFE377B3}"/>
                    </a:ext>
                  </a:extLst>
                </p:cNvPr>
                <p:cNvPicPr/>
                <p:nvPr/>
              </p:nvPicPr>
              <p:blipFill>
                <a:blip r:embed="rId36"/>
                <a:stretch>
                  <a:fillRect/>
                </a:stretch>
              </p:blipFill>
              <p:spPr>
                <a:xfrm>
                  <a:off x="3267817" y="246190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5" name="Ink 574">
                  <a:extLst>
                    <a:ext uri="{FF2B5EF4-FFF2-40B4-BE49-F238E27FC236}">
                      <a16:creationId xmlns:a16="http://schemas.microsoft.com/office/drawing/2014/main" id="{D90294BD-1CF4-AD42-FA2B-A39E0064878F}"/>
                    </a:ext>
                  </a:extLst>
                </p14:cNvPr>
                <p14:cNvContentPartPr/>
                <p14:nvPr/>
              </p14:nvContentPartPr>
              <p14:xfrm>
                <a:off x="3283515" y="2946727"/>
                <a:ext cx="59859" cy="167257"/>
              </p14:xfrm>
            </p:contentPart>
          </mc:Choice>
          <mc:Fallback xmlns="">
            <p:pic>
              <p:nvPicPr>
                <p:cNvPr id="575" name="Ink 574">
                  <a:extLst>
                    <a:ext uri="{FF2B5EF4-FFF2-40B4-BE49-F238E27FC236}">
                      <a16:creationId xmlns:a16="http://schemas.microsoft.com/office/drawing/2014/main" id="{D90294BD-1CF4-AD42-FA2B-A39E0064878F}"/>
                    </a:ext>
                  </a:extLst>
                </p:cNvPr>
                <p:cNvPicPr/>
                <p:nvPr/>
              </p:nvPicPr>
              <p:blipFill>
                <a:blip r:embed="rId38"/>
                <a:stretch>
                  <a:fillRect/>
                </a:stretch>
              </p:blipFill>
              <p:spPr>
                <a:xfrm>
                  <a:off x="3262924" y="292659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6" name="Ink 575">
                  <a:extLst>
                    <a:ext uri="{FF2B5EF4-FFF2-40B4-BE49-F238E27FC236}">
                      <a16:creationId xmlns:a16="http://schemas.microsoft.com/office/drawing/2014/main" id="{02741721-54E5-FFF8-1078-2E2863BA7B3F}"/>
                    </a:ext>
                  </a:extLst>
                </p14:cNvPr>
                <p14:cNvContentPartPr/>
                <p14:nvPr/>
              </p14:nvContentPartPr>
              <p14:xfrm>
                <a:off x="3248257" y="3316828"/>
                <a:ext cx="77079" cy="180602"/>
              </p14:xfrm>
            </p:contentPart>
          </mc:Choice>
          <mc:Fallback xmlns="">
            <p:pic>
              <p:nvPicPr>
                <p:cNvPr id="576" name="Ink 575">
                  <a:extLst>
                    <a:ext uri="{FF2B5EF4-FFF2-40B4-BE49-F238E27FC236}">
                      <a16:creationId xmlns:a16="http://schemas.microsoft.com/office/drawing/2014/main" id="{02741721-54E5-FFF8-1078-2E2863BA7B3F}"/>
                    </a:ext>
                  </a:extLst>
                </p:cNvPr>
                <p:cNvPicPr/>
                <p:nvPr/>
              </p:nvPicPr>
              <p:blipFill>
                <a:blip r:embed="rId40"/>
                <a:stretch>
                  <a:fillRect/>
                </a:stretch>
              </p:blipFill>
              <p:spPr>
                <a:xfrm>
                  <a:off x="3227542" y="329670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7" name="Ink 576">
                  <a:extLst>
                    <a:ext uri="{FF2B5EF4-FFF2-40B4-BE49-F238E27FC236}">
                      <a16:creationId xmlns:a16="http://schemas.microsoft.com/office/drawing/2014/main" id="{0D8215A4-D5AC-2CA0-F3B8-40C75E4D7E34}"/>
                    </a:ext>
                  </a:extLst>
                </p14:cNvPr>
                <p14:cNvContentPartPr/>
                <p14:nvPr/>
              </p14:nvContentPartPr>
              <p14:xfrm>
                <a:off x="3261377" y="3680699"/>
                <a:ext cx="63958" cy="219747"/>
              </p14:xfrm>
            </p:contentPart>
          </mc:Choice>
          <mc:Fallback xmlns="">
            <p:pic>
              <p:nvPicPr>
                <p:cNvPr id="577" name="Ink 576">
                  <a:extLst>
                    <a:ext uri="{FF2B5EF4-FFF2-40B4-BE49-F238E27FC236}">
                      <a16:creationId xmlns:a16="http://schemas.microsoft.com/office/drawing/2014/main" id="{0D8215A4-D5AC-2CA0-F3B8-40C75E4D7E34}"/>
                    </a:ext>
                  </a:extLst>
                </p:cNvPr>
                <p:cNvPicPr/>
                <p:nvPr/>
              </p:nvPicPr>
              <p:blipFill>
                <a:blip r:embed="rId42"/>
                <a:stretch>
                  <a:fillRect/>
                </a:stretch>
              </p:blipFill>
              <p:spPr>
                <a:xfrm>
                  <a:off x="3240699" y="366006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8" name="Ink 577">
                  <a:extLst>
                    <a:ext uri="{FF2B5EF4-FFF2-40B4-BE49-F238E27FC236}">
                      <a16:creationId xmlns:a16="http://schemas.microsoft.com/office/drawing/2014/main" id="{1C6023DF-5ED8-AFC1-EB85-A9B20DF38C56}"/>
                    </a:ext>
                  </a:extLst>
                </p14:cNvPr>
                <p14:cNvContentPartPr/>
                <p14:nvPr/>
              </p14:nvContentPartPr>
              <p14:xfrm>
                <a:off x="3433163" y="2796373"/>
                <a:ext cx="371861" cy="78883"/>
              </p14:xfrm>
            </p:contentPart>
          </mc:Choice>
          <mc:Fallback xmlns="">
            <p:pic>
              <p:nvPicPr>
                <p:cNvPr id="578" name="Ink 577">
                  <a:extLst>
                    <a:ext uri="{FF2B5EF4-FFF2-40B4-BE49-F238E27FC236}">
                      <a16:creationId xmlns:a16="http://schemas.microsoft.com/office/drawing/2014/main" id="{1C6023DF-5ED8-AFC1-EB85-A9B20DF38C56}"/>
                    </a:ext>
                  </a:extLst>
                </p:cNvPr>
                <p:cNvPicPr/>
                <p:nvPr/>
              </p:nvPicPr>
              <p:blipFill>
                <a:blip r:embed="rId46"/>
                <a:stretch>
                  <a:fillRect/>
                </a:stretch>
              </p:blipFill>
              <p:spPr>
                <a:xfrm>
                  <a:off x="3413011" y="277581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9" name="Ink 578">
                  <a:extLst>
                    <a:ext uri="{FF2B5EF4-FFF2-40B4-BE49-F238E27FC236}">
                      <a16:creationId xmlns:a16="http://schemas.microsoft.com/office/drawing/2014/main" id="{A085F322-2925-B1D8-6175-DD91F18FE104}"/>
                    </a:ext>
                  </a:extLst>
                </p14:cNvPr>
                <p14:cNvContentPartPr/>
                <p14:nvPr/>
              </p14:nvContentPartPr>
              <p14:xfrm>
                <a:off x="3433163" y="3195834"/>
                <a:ext cx="425981" cy="75623"/>
              </p14:xfrm>
            </p:contentPart>
          </mc:Choice>
          <mc:Fallback xmlns="">
            <p:pic>
              <p:nvPicPr>
                <p:cNvPr id="579" name="Ink 578">
                  <a:extLst>
                    <a:ext uri="{FF2B5EF4-FFF2-40B4-BE49-F238E27FC236}">
                      <a16:creationId xmlns:a16="http://schemas.microsoft.com/office/drawing/2014/main" id="{A085F322-2925-B1D8-6175-DD91F18FE104}"/>
                    </a:ext>
                  </a:extLst>
                </p:cNvPr>
                <p:cNvPicPr/>
                <p:nvPr/>
              </p:nvPicPr>
              <p:blipFill>
                <a:blip r:embed="rId48"/>
                <a:stretch>
                  <a:fillRect/>
                </a:stretch>
              </p:blipFill>
              <p:spPr>
                <a:xfrm>
                  <a:off x="3413015" y="317525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0" name="Ink 579">
                  <a:extLst>
                    <a:ext uri="{FF2B5EF4-FFF2-40B4-BE49-F238E27FC236}">
                      <a16:creationId xmlns:a16="http://schemas.microsoft.com/office/drawing/2014/main" id="{19CD0F20-0AFA-BBBC-57E6-C9D71587CFD4}"/>
                    </a:ext>
                  </a:extLst>
                </p14:cNvPr>
                <p14:cNvContentPartPr/>
                <p14:nvPr/>
              </p14:nvContentPartPr>
              <p14:xfrm>
                <a:off x="3451203" y="3562672"/>
                <a:ext cx="407941" cy="88670"/>
              </p14:xfrm>
            </p:contentPart>
          </mc:Choice>
          <mc:Fallback xmlns="">
            <p:pic>
              <p:nvPicPr>
                <p:cNvPr id="580" name="Ink 579">
                  <a:extLst>
                    <a:ext uri="{FF2B5EF4-FFF2-40B4-BE49-F238E27FC236}">
                      <a16:creationId xmlns:a16="http://schemas.microsoft.com/office/drawing/2014/main" id="{19CD0F20-0AFA-BBBC-57E6-C9D71587CFD4}"/>
                    </a:ext>
                  </a:extLst>
                </p:cNvPr>
                <p:cNvPicPr/>
                <p:nvPr/>
              </p:nvPicPr>
              <p:blipFill>
                <a:blip r:embed="rId50"/>
                <a:stretch>
                  <a:fillRect/>
                </a:stretch>
              </p:blipFill>
              <p:spPr>
                <a:xfrm>
                  <a:off x="3430566" y="354206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1" name="Ink 580">
                  <a:extLst>
                    <a:ext uri="{FF2B5EF4-FFF2-40B4-BE49-F238E27FC236}">
                      <a16:creationId xmlns:a16="http://schemas.microsoft.com/office/drawing/2014/main" id="{5971AE60-BA00-9DCD-CE7C-9A73DEE4003B}"/>
                    </a:ext>
                  </a:extLst>
                </p14:cNvPr>
                <p14:cNvContentPartPr/>
                <p14:nvPr/>
              </p14:nvContentPartPr>
              <p14:xfrm>
                <a:off x="3433163" y="3950565"/>
                <a:ext cx="425981" cy="77400"/>
              </p14:xfrm>
            </p:contentPart>
          </mc:Choice>
          <mc:Fallback xmlns="">
            <p:pic>
              <p:nvPicPr>
                <p:cNvPr id="581" name="Ink 580">
                  <a:extLst>
                    <a:ext uri="{FF2B5EF4-FFF2-40B4-BE49-F238E27FC236}">
                      <a16:creationId xmlns:a16="http://schemas.microsoft.com/office/drawing/2014/main" id="{5971AE60-BA00-9DCD-CE7C-9A73DEE4003B}"/>
                    </a:ext>
                  </a:extLst>
                </p:cNvPr>
                <p:cNvPicPr/>
                <p:nvPr/>
              </p:nvPicPr>
              <p:blipFill>
                <a:blip r:embed="rId52"/>
                <a:stretch>
                  <a:fillRect/>
                </a:stretch>
              </p:blipFill>
              <p:spPr>
                <a:xfrm>
                  <a:off x="3413015" y="393002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2" name="Ink 581">
                  <a:extLst>
                    <a:ext uri="{FF2B5EF4-FFF2-40B4-BE49-F238E27FC236}">
                      <a16:creationId xmlns:a16="http://schemas.microsoft.com/office/drawing/2014/main" id="{D032C855-63AC-4B1A-035A-112FB32ACA14}"/>
                    </a:ext>
                  </a:extLst>
                </p14:cNvPr>
                <p14:cNvContentPartPr/>
                <p14:nvPr/>
              </p14:nvContentPartPr>
              <p14:xfrm>
                <a:off x="2453786" y="2369998"/>
                <a:ext cx="127099" cy="75623"/>
              </p14:xfrm>
            </p:contentPart>
          </mc:Choice>
          <mc:Fallback xmlns="">
            <p:pic>
              <p:nvPicPr>
                <p:cNvPr id="582" name="Ink 581">
                  <a:extLst>
                    <a:ext uri="{FF2B5EF4-FFF2-40B4-BE49-F238E27FC236}">
                      <a16:creationId xmlns:a16="http://schemas.microsoft.com/office/drawing/2014/main" id="{D032C855-63AC-4B1A-035A-112FB32ACA14}"/>
                    </a:ext>
                  </a:extLst>
                </p:cNvPr>
                <p:cNvPicPr/>
                <p:nvPr/>
              </p:nvPicPr>
              <p:blipFill>
                <a:blip r:embed="rId81"/>
                <a:stretch>
                  <a:fillRect/>
                </a:stretch>
              </p:blipFill>
              <p:spPr>
                <a:xfrm>
                  <a:off x="2433642" y="234989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3" name="Ink 582">
                  <a:extLst>
                    <a:ext uri="{FF2B5EF4-FFF2-40B4-BE49-F238E27FC236}">
                      <a16:creationId xmlns:a16="http://schemas.microsoft.com/office/drawing/2014/main" id="{DF054DA5-97B1-DA9F-5D03-71DC6B3A329F}"/>
                    </a:ext>
                  </a:extLst>
                </p14:cNvPr>
                <p14:cNvContentPartPr/>
                <p14:nvPr/>
              </p14:nvContentPartPr>
              <p14:xfrm>
                <a:off x="3133141" y="2360214"/>
                <a:ext cx="109057" cy="88670"/>
              </p14:xfrm>
            </p:contentPart>
          </mc:Choice>
          <mc:Fallback xmlns="">
            <p:pic>
              <p:nvPicPr>
                <p:cNvPr id="583" name="Ink 582">
                  <a:extLst>
                    <a:ext uri="{FF2B5EF4-FFF2-40B4-BE49-F238E27FC236}">
                      <a16:creationId xmlns:a16="http://schemas.microsoft.com/office/drawing/2014/main" id="{DF054DA5-97B1-DA9F-5D03-71DC6B3A329F}"/>
                    </a:ext>
                  </a:extLst>
                </p:cNvPr>
                <p:cNvPicPr/>
                <p:nvPr/>
              </p:nvPicPr>
              <p:blipFill>
                <a:blip r:embed="rId83"/>
                <a:stretch>
                  <a:fillRect/>
                </a:stretch>
              </p:blipFill>
              <p:spPr>
                <a:xfrm>
                  <a:off x="3112573" y="2340084"/>
                  <a:ext cx="149236"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4" name="Ink 583">
                  <a:extLst>
                    <a:ext uri="{FF2B5EF4-FFF2-40B4-BE49-F238E27FC236}">
                      <a16:creationId xmlns:a16="http://schemas.microsoft.com/office/drawing/2014/main" id="{D52D65B9-FA80-22DE-87DD-134801436058}"/>
                    </a:ext>
                  </a:extLst>
                </p14:cNvPr>
                <p14:cNvContentPartPr/>
                <p14:nvPr/>
              </p14:nvContentPartPr>
              <p14:xfrm>
                <a:off x="3124122" y="2815424"/>
                <a:ext cx="81999" cy="59014"/>
              </p14:xfrm>
            </p:contentPart>
          </mc:Choice>
          <mc:Fallback xmlns="">
            <p:pic>
              <p:nvPicPr>
                <p:cNvPr id="584" name="Ink 583">
                  <a:extLst>
                    <a:ext uri="{FF2B5EF4-FFF2-40B4-BE49-F238E27FC236}">
                      <a16:creationId xmlns:a16="http://schemas.microsoft.com/office/drawing/2014/main" id="{D52D65B9-FA80-22DE-87DD-134801436058}"/>
                    </a:ext>
                  </a:extLst>
                </p:cNvPr>
                <p:cNvPicPr/>
                <p:nvPr/>
              </p:nvPicPr>
              <p:blipFill>
                <a:blip r:embed="rId85"/>
                <a:stretch>
                  <a:fillRect/>
                </a:stretch>
              </p:blipFill>
              <p:spPr>
                <a:xfrm>
                  <a:off x="3103502" y="2795435"/>
                  <a:ext cx="122759" cy="9899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5" name="Ink 584">
                  <a:extLst>
                    <a:ext uri="{FF2B5EF4-FFF2-40B4-BE49-F238E27FC236}">
                      <a16:creationId xmlns:a16="http://schemas.microsoft.com/office/drawing/2014/main" id="{F62876AF-448C-8E35-9768-BFE9DA919593}"/>
                    </a:ext>
                  </a:extLst>
                </p14:cNvPr>
                <p14:cNvContentPartPr/>
                <p14:nvPr/>
              </p14:nvContentPartPr>
              <p14:xfrm>
                <a:off x="3436265" y="2369998"/>
                <a:ext cx="308312" cy="82147"/>
              </p14:xfrm>
            </p:contentPart>
          </mc:Choice>
          <mc:Fallback xmlns="">
            <p:pic>
              <p:nvPicPr>
                <p:cNvPr id="585" name="Ink 584">
                  <a:extLst>
                    <a:ext uri="{FF2B5EF4-FFF2-40B4-BE49-F238E27FC236}">
                      <a16:creationId xmlns:a16="http://schemas.microsoft.com/office/drawing/2014/main" id="{F62876AF-448C-8E35-9768-BFE9DA919593}"/>
                    </a:ext>
                  </a:extLst>
                </p:cNvPr>
                <p:cNvPicPr/>
                <p:nvPr/>
              </p:nvPicPr>
              <p:blipFill>
                <a:blip r:embed="rId87"/>
                <a:stretch>
                  <a:fillRect/>
                </a:stretch>
              </p:blipFill>
              <p:spPr>
                <a:xfrm>
                  <a:off x="3409414" y="234277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6" name="Ink 585">
                  <a:extLst>
                    <a:ext uri="{FF2B5EF4-FFF2-40B4-BE49-F238E27FC236}">
                      <a16:creationId xmlns:a16="http://schemas.microsoft.com/office/drawing/2014/main" id="{D9745B98-E084-E931-B58C-A1CA9971B430}"/>
                    </a:ext>
                  </a:extLst>
                </p14:cNvPr>
                <p14:cNvContentPartPr/>
                <p14:nvPr/>
              </p14:nvContentPartPr>
              <p14:xfrm>
                <a:off x="3798695" y="2383343"/>
                <a:ext cx="36489" cy="16608"/>
              </p14:xfrm>
            </p:contentPart>
          </mc:Choice>
          <mc:Fallback xmlns="">
            <p:pic>
              <p:nvPicPr>
                <p:cNvPr id="586" name="Ink 585">
                  <a:extLst>
                    <a:ext uri="{FF2B5EF4-FFF2-40B4-BE49-F238E27FC236}">
                      <a16:creationId xmlns:a16="http://schemas.microsoft.com/office/drawing/2014/main" id="{D9745B98-E084-E931-B58C-A1CA9971B430}"/>
                    </a:ext>
                  </a:extLst>
                </p:cNvPr>
                <p:cNvPicPr/>
                <p:nvPr/>
              </p:nvPicPr>
              <p:blipFill>
                <a:blip r:embed="rId89"/>
                <a:stretch>
                  <a:fillRect/>
                </a:stretch>
              </p:blipFill>
              <p:spPr>
                <a:xfrm>
                  <a:off x="3771684" y="235629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7" name="Ink 586">
                  <a:extLst>
                    <a:ext uri="{FF2B5EF4-FFF2-40B4-BE49-F238E27FC236}">
                      <a16:creationId xmlns:a16="http://schemas.microsoft.com/office/drawing/2014/main" id="{7B4784F8-F5C6-6BEB-0FBA-F6467BEEF9DB}"/>
                    </a:ext>
                  </a:extLst>
                </p14:cNvPr>
                <p14:cNvContentPartPr/>
                <p14:nvPr/>
              </p14:nvContentPartPr>
              <p14:xfrm>
                <a:off x="3807716" y="2348647"/>
                <a:ext cx="186546" cy="141456"/>
              </p14:xfrm>
            </p:contentPart>
          </mc:Choice>
          <mc:Fallback xmlns="">
            <p:pic>
              <p:nvPicPr>
                <p:cNvPr id="587" name="Ink 586">
                  <a:extLst>
                    <a:ext uri="{FF2B5EF4-FFF2-40B4-BE49-F238E27FC236}">
                      <a16:creationId xmlns:a16="http://schemas.microsoft.com/office/drawing/2014/main" id="{7B4784F8-F5C6-6BEB-0FBA-F6467BEEF9DB}"/>
                    </a:ext>
                  </a:extLst>
                </p:cNvPr>
                <p:cNvPicPr/>
                <p:nvPr/>
              </p:nvPicPr>
              <p:blipFill>
                <a:blip r:embed="rId91"/>
                <a:stretch>
                  <a:fillRect/>
                </a:stretch>
              </p:blipFill>
              <p:spPr>
                <a:xfrm>
                  <a:off x="3780381" y="232131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8" name="Ink 587">
                  <a:extLst>
                    <a:ext uri="{FF2B5EF4-FFF2-40B4-BE49-F238E27FC236}">
                      <a16:creationId xmlns:a16="http://schemas.microsoft.com/office/drawing/2014/main" id="{D9BF00BE-D2C2-B933-0A52-0B56D617ECDB}"/>
                    </a:ext>
                  </a:extLst>
                </p14:cNvPr>
                <p14:cNvContentPartPr/>
                <p14:nvPr/>
              </p14:nvContentPartPr>
              <p14:xfrm>
                <a:off x="3852817" y="2778948"/>
                <a:ext cx="159486" cy="133154"/>
              </p14:xfrm>
            </p:contentPart>
          </mc:Choice>
          <mc:Fallback xmlns="">
            <p:pic>
              <p:nvPicPr>
                <p:cNvPr id="588" name="Ink 587">
                  <a:extLst>
                    <a:ext uri="{FF2B5EF4-FFF2-40B4-BE49-F238E27FC236}">
                      <a16:creationId xmlns:a16="http://schemas.microsoft.com/office/drawing/2014/main" id="{D9BF00BE-D2C2-B933-0A52-0B56D617ECDB}"/>
                    </a:ext>
                  </a:extLst>
                </p:cNvPr>
                <p:cNvPicPr/>
                <p:nvPr/>
              </p:nvPicPr>
              <p:blipFill>
                <a:blip r:embed="rId93"/>
                <a:stretch>
                  <a:fillRect/>
                </a:stretch>
              </p:blipFill>
              <p:spPr>
                <a:xfrm>
                  <a:off x="3825916" y="275164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9" name="Ink 588">
                  <a:extLst>
                    <a:ext uri="{FF2B5EF4-FFF2-40B4-BE49-F238E27FC236}">
                      <a16:creationId xmlns:a16="http://schemas.microsoft.com/office/drawing/2014/main" id="{271004D4-A680-72A3-7C9A-EF99592D8B87}"/>
                    </a:ext>
                  </a:extLst>
                </p14:cNvPr>
                <p14:cNvContentPartPr/>
                <p14:nvPr/>
              </p14:nvContentPartPr>
              <p14:xfrm>
                <a:off x="3889307" y="3172180"/>
                <a:ext cx="145137" cy="124849"/>
              </p14:xfrm>
            </p:contentPart>
          </mc:Choice>
          <mc:Fallback xmlns="">
            <p:pic>
              <p:nvPicPr>
                <p:cNvPr id="589" name="Ink 588">
                  <a:extLst>
                    <a:ext uri="{FF2B5EF4-FFF2-40B4-BE49-F238E27FC236}">
                      <a16:creationId xmlns:a16="http://schemas.microsoft.com/office/drawing/2014/main" id="{271004D4-A680-72A3-7C9A-EF99592D8B87}"/>
                    </a:ext>
                  </a:extLst>
                </p:cNvPr>
                <p:cNvPicPr/>
                <p:nvPr/>
              </p:nvPicPr>
              <p:blipFill>
                <a:blip r:embed="rId95"/>
                <a:stretch>
                  <a:fillRect/>
                </a:stretch>
              </p:blipFill>
              <p:spPr>
                <a:xfrm>
                  <a:off x="3862004" y="314491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0" name="Ink 589">
                  <a:extLst>
                    <a:ext uri="{FF2B5EF4-FFF2-40B4-BE49-F238E27FC236}">
                      <a16:creationId xmlns:a16="http://schemas.microsoft.com/office/drawing/2014/main" id="{22A4F896-BC69-92A7-AE63-39F63655F788}"/>
                    </a:ext>
                  </a:extLst>
                </p14:cNvPr>
                <p14:cNvContentPartPr/>
                <p14:nvPr/>
              </p14:nvContentPartPr>
              <p14:xfrm>
                <a:off x="3903246" y="3535460"/>
                <a:ext cx="149236" cy="117138"/>
              </p14:xfrm>
            </p:contentPart>
          </mc:Choice>
          <mc:Fallback xmlns="">
            <p:pic>
              <p:nvPicPr>
                <p:cNvPr id="590" name="Ink 589">
                  <a:extLst>
                    <a:ext uri="{FF2B5EF4-FFF2-40B4-BE49-F238E27FC236}">
                      <a16:creationId xmlns:a16="http://schemas.microsoft.com/office/drawing/2014/main" id="{22A4F896-BC69-92A7-AE63-39F63655F788}"/>
                    </a:ext>
                  </a:extLst>
                </p:cNvPr>
                <p:cNvPicPr/>
                <p:nvPr/>
              </p:nvPicPr>
              <p:blipFill>
                <a:blip r:embed="rId97"/>
                <a:stretch>
                  <a:fillRect/>
                </a:stretch>
              </p:blipFill>
              <p:spPr>
                <a:xfrm>
                  <a:off x="3875894" y="350809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1" name="Ink 590">
                  <a:extLst>
                    <a:ext uri="{FF2B5EF4-FFF2-40B4-BE49-F238E27FC236}">
                      <a16:creationId xmlns:a16="http://schemas.microsoft.com/office/drawing/2014/main" id="{C142426F-D685-DCDD-134F-2D0AEAA35DDF}"/>
                    </a:ext>
                  </a:extLst>
                </p14:cNvPr>
                <p14:cNvContentPartPr/>
                <p14:nvPr/>
              </p14:nvContentPartPr>
              <p14:xfrm>
                <a:off x="3907345" y="3938478"/>
                <a:ext cx="172606" cy="136414"/>
              </p14:xfrm>
            </p:contentPart>
          </mc:Choice>
          <mc:Fallback xmlns="">
            <p:pic>
              <p:nvPicPr>
                <p:cNvPr id="591" name="Ink 590">
                  <a:extLst>
                    <a:ext uri="{FF2B5EF4-FFF2-40B4-BE49-F238E27FC236}">
                      <a16:creationId xmlns:a16="http://schemas.microsoft.com/office/drawing/2014/main" id="{C142426F-D685-DCDD-134F-2D0AEAA35DDF}"/>
                    </a:ext>
                  </a:extLst>
                </p:cNvPr>
                <p:cNvPicPr/>
                <p:nvPr/>
              </p:nvPicPr>
              <p:blipFill>
                <a:blip r:embed="rId99"/>
                <a:stretch>
                  <a:fillRect/>
                </a:stretch>
              </p:blipFill>
              <p:spPr>
                <a:xfrm>
                  <a:off x="3880016" y="391119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2" name="Ink 591">
                  <a:extLst>
                    <a:ext uri="{FF2B5EF4-FFF2-40B4-BE49-F238E27FC236}">
                      <a16:creationId xmlns:a16="http://schemas.microsoft.com/office/drawing/2014/main" id="{950CB752-EF88-146D-AE6B-7F1952FF894B}"/>
                    </a:ext>
                  </a:extLst>
                </p14:cNvPr>
                <p14:cNvContentPartPr/>
                <p14:nvPr/>
              </p14:nvContentPartPr>
              <p14:xfrm>
                <a:off x="3889307" y="2501076"/>
                <a:ext cx="45509" cy="223010"/>
              </p14:xfrm>
            </p:contentPart>
          </mc:Choice>
          <mc:Fallback xmlns="">
            <p:pic>
              <p:nvPicPr>
                <p:cNvPr id="592" name="Ink 591">
                  <a:extLst>
                    <a:ext uri="{FF2B5EF4-FFF2-40B4-BE49-F238E27FC236}">
                      <a16:creationId xmlns:a16="http://schemas.microsoft.com/office/drawing/2014/main" id="{950CB752-EF88-146D-AE6B-7F1952FF894B}"/>
                    </a:ext>
                  </a:extLst>
                </p:cNvPr>
                <p:cNvPicPr/>
                <p:nvPr/>
              </p:nvPicPr>
              <p:blipFill>
                <a:blip r:embed="rId101"/>
                <a:stretch>
                  <a:fillRect/>
                </a:stretch>
              </p:blipFill>
              <p:spPr>
                <a:xfrm>
                  <a:off x="3862002" y="247373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3" name="Ink 592">
                  <a:extLst>
                    <a:ext uri="{FF2B5EF4-FFF2-40B4-BE49-F238E27FC236}">
                      <a16:creationId xmlns:a16="http://schemas.microsoft.com/office/drawing/2014/main" id="{43F6AA42-2FDB-13BE-FF1D-57EE705D1D55}"/>
                    </a:ext>
                  </a:extLst>
                </p14:cNvPr>
                <p14:cNvContentPartPr/>
                <p14:nvPr/>
              </p14:nvContentPartPr>
              <p14:xfrm>
                <a:off x="3916364" y="2917143"/>
                <a:ext cx="54938" cy="222713"/>
              </p14:xfrm>
            </p:contentPart>
          </mc:Choice>
          <mc:Fallback xmlns="">
            <p:pic>
              <p:nvPicPr>
                <p:cNvPr id="593" name="Ink 592">
                  <a:extLst>
                    <a:ext uri="{FF2B5EF4-FFF2-40B4-BE49-F238E27FC236}">
                      <a16:creationId xmlns:a16="http://schemas.microsoft.com/office/drawing/2014/main" id="{43F6AA42-2FDB-13BE-FF1D-57EE705D1D55}"/>
                    </a:ext>
                  </a:extLst>
                </p:cNvPr>
                <p:cNvPicPr/>
                <p:nvPr/>
              </p:nvPicPr>
              <p:blipFill>
                <a:blip r:embed="rId103"/>
                <a:stretch>
                  <a:fillRect/>
                </a:stretch>
              </p:blipFill>
              <p:spPr>
                <a:xfrm>
                  <a:off x="3888895" y="288984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4" name="Ink 593">
                  <a:extLst>
                    <a:ext uri="{FF2B5EF4-FFF2-40B4-BE49-F238E27FC236}">
                      <a16:creationId xmlns:a16="http://schemas.microsoft.com/office/drawing/2014/main" id="{8847E8BA-BDEF-2015-E9DB-CDFEBDED1A4C}"/>
                    </a:ext>
                  </a:extLst>
                </p14:cNvPr>
                <p14:cNvContentPartPr/>
                <p14:nvPr/>
              </p14:nvContentPartPr>
              <p14:xfrm>
                <a:off x="3943423" y="3310078"/>
                <a:ext cx="72978" cy="226271"/>
              </p14:xfrm>
            </p:contentPart>
          </mc:Choice>
          <mc:Fallback xmlns="">
            <p:pic>
              <p:nvPicPr>
                <p:cNvPr id="594" name="Ink 593">
                  <a:extLst>
                    <a:ext uri="{FF2B5EF4-FFF2-40B4-BE49-F238E27FC236}">
                      <a16:creationId xmlns:a16="http://schemas.microsoft.com/office/drawing/2014/main" id="{8847E8BA-BDEF-2015-E9DB-CDFEBDED1A4C}"/>
                    </a:ext>
                  </a:extLst>
                </p:cNvPr>
                <p:cNvPicPr/>
                <p:nvPr/>
              </p:nvPicPr>
              <p:blipFill>
                <a:blip r:embed="rId105"/>
                <a:stretch>
                  <a:fillRect/>
                </a:stretch>
              </p:blipFill>
              <p:spPr>
                <a:xfrm>
                  <a:off x="3916056" y="328275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5" name="Ink 594">
                  <a:extLst>
                    <a:ext uri="{FF2B5EF4-FFF2-40B4-BE49-F238E27FC236}">
                      <a16:creationId xmlns:a16="http://schemas.microsoft.com/office/drawing/2014/main" id="{72897058-4A74-8F5F-CD3E-4E368D7586D3}"/>
                    </a:ext>
                  </a:extLst>
                </p14:cNvPr>
                <p14:cNvContentPartPr/>
                <p14:nvPr/>
              </p14:nvContentPartPr>
              <p14:xfrm>
                <a:off x="3970482" y="3663572"/>
                <a:ext cx="63958" cy="288549"/>
              </p14:xfrm>
            </p:contentPart>
          </mc:Choice>
          <mc:Fallback xmlns="">
            <p:pic>
              <p:nvPicPr>
                <p:cNvPr id="595" name="Ink 594">
                  <a:extLst>
                    <a:ext uri="{FF2B5EF4-FFF2-40B4-BE49-F238E27FC236}">
                      <a16:creationId xmlns:a16="http://schemas.microsoft.com/office/drawing/2014/main" id="{72897058-4A74-8F5F-CD3E-4E368D7586D3}"/>
                    </a:ext>
                  </a:extLst>
                </p:cNvPr>
                <p:cNvPicPr/>
                <p:nvPr/>
              </p:nvPicPr>
              <p:blipFill>
                <a:blip r:embed="rId107"/>
                <a:stretch>
                  <a:fillRect/>
                </a:stretch>
              </p:blipFill>
              <p:spPr>
                <a:xfrm>
                  <a:off x="3943071" y="363625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6" name="Ink 595">
                  <a:extLst>
                    <a:ext uri="{FF2B5EF4-FFF2-40B4-BE49-F238E27FC236}">
                      <a16:creationId xmlns:a16="http://schemas.microsoft.com/office/drawing/2014/main" id="{B8089C2C-A9FC-7F5D-A37A-95BD65D71C33}"/>
                    </a:ext>
                  </a:extLst>
                </p14:cNvPr>
                <p14:cNvContentPartPr/>
                <p14:nvPr/>
              </p14:nvContentPartPr>
              <p14:xfrm>
                <a:off x="1213830" y="2780879"/>
                <a:ext cx="228775" cy="173485"/>
              </p14:xfrm>
            </p:contentPart>
          </mc:Choice>
          <mc:Fallback xmlns="">
            <p:pic>
              <p:nvPicPr>
                <p:cNvPr id="596" name="Ink 595">
                  <a:extLst>
                    <a:ext uri="{FF2B5EF4-FFF2-40B4-BE49-F238E27FC236}">
                      <a16:creationId xmlns:a16="http://schemas.microsoft.com/office/drawing/2014/main" id="{B8089C2C-A9FC-7F5D-A37A-95BD65D71C33}"/>
                    </a:ext>
                  </a:extLst>
                </p:cNvPr>
                <p:cNvPicPr/>
                <p:nvPr/>
              </p:nvPicPr>
              <p:blipFill>
                <a:blip r:embed="rId26"/>
                <a:stretch>
                  <a:fillRect/>
                </a:stretch>
              </p:blipFill>
              <p:spPr>
                <a:xfrm>
                  <a:off x="1193207" y="276075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7" name="Ink 596">
                  <a:extLst>
                    <a:ext uri="{FF2B5EF4-FFF2-40B4-BE49-F238E27FC236}">
                      <a16:creationId xmlns:a16="http://schemas.microsoft.com/office/drawing/2014/main" id="{20191683-BEB5-FFE5-5B1E-C97FFF6D5ACA}"/>
                    </a:ext>
                  </a:extLst>
                </p14:cNvPr>
                <p14:cNvContentPartPr/>
                <p14:nvPr/>
              </p14:nvContentPartPr>
              <p14:xfrm>
                <a:off x="1195383" y="3158987"/>
                <a:ext cx="228775" cy="182084"/>
              </p14:xfrm>
            </p:contentPart>
          </mc:Choice>
          <mc:Fallback xmlns="">
            <p:pic>
              <p:nvPicPr>
                <p:cNvPr id="597" name="Ink 596">
                  <a:extLst>
                    <a:ext uri="{FF2B5EF4-FFF2-40B4-BE49-F238E27FC236}">
                      <a16:creationId xmlns:a16="http://schemas.microsoft.com/office/drawing/2014/main" id="{20191683-BEB5-FFE5-5B1E-C97FFF6D5ACA}"/>
                    </a:ext>
                  </a:extLst>
                </p:cNvPr>
                <p:cNvPicPr/>
                <p:nvPr/>
              </p:nvPicPr>
              <p:blipFill>
                <a:blip r:embed="rId28"/>
                <a:stretch>
                  <a:fillRect/>
                </a:stretch>
              </p:blipFill>
              <p:spPr>
                <a:xfrm>
                  <a:off x="1175239" y="313886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8" name="Ink 597">
                  <a:extLst>
                    <a:ext uri="{FF2B5EF4-FFF2-40B4-BE49-F238E27FC236}">
                      <a16:creationId xmlns:a16="http://schemas.microsoft.com/office/drawing/2014/main" id="{A4B093D9-1404-4365-41D6-76399BDF73CF}"/>
                    </a:ext>
                  </a:extLst>
                </p14:cNvPr>
                <p14:cNvContentPartPr/>
                <p14:nvPr/>
              </p14:nvContentPartPr>
              <p14:xfrm>
                <a:off x="1195381" y="3539170"/>
                <a:ext cx="219754" cy="165478"/>
              </p14:xfrm>
            </p:contentPart>
          </mc:Choice>
          <mc:Fallback xmlns="">
            <p:pic>
              <p:nvPicPr>
                <p:cNvPr id="598" name="Ink 597">
                  <a:extLst>
                    <a:ext uri="{FF2B5EF4-FFF2-40B4-BE49-F238E27FC236}">
                      <a16:creationId xmlns:a16="http://schemas.microsoft.com/office/drawing/2014/main" id="{A4B093D9-1404-4365-41D6-76399BDF73CF}"/>
                    </a:ext>
                  </a:extLst>
                </p:cNvPr>
                <p:cNvPicPr/>
                <p:nvPr/>
              </p:nvPicPr>
              <p:blipFill>
                <a:blip r:embed="rId30"/>
                <a:stretch>
                  <a:fillRect/>
                </a:stretch>
              </p:blipFill>
              <p:spPr>
                <a:xfrm>
                  <a:off x="1175229" y="351854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9" name="Ink 598">
                  <a:extLst>
                    <a:ext uri="{FF2B5EF4-FFF2-40B4-BE49-F238E27FC236}">
                      <a16:creationId xmlns:a16="http://schemas.microsoft.com/office/drawing/2014/main" id="{35129C2B-5EE2-643F-BBF7-D2ED37CBAD8A}"/>
                    </a:ext>
                  </a:extLst>
                </p14:cNvPr>
                <p14:cNvContentPartPr/>
                <p14:nvPr/>
              </p14:nvContentPartPr>
              <p14:xfrm>
                <a:off x="1204403" y="3925580"/>
                <a:ext cx="219754" cy="185347"/>
              </p14:xfrm>
            </p:contentPart>
          </mc:Choice>
          <mc:Fallback xmlns="">
            <p:pic>
              <p:nvPicPr>
                <p:cNvPr id="599" name="Ink 598">
                  <a:extLst>
                    <a:ext uri="{FF2B5EF4-FFF2-40B4-BE49-F238E27FC236}">
                      <a16:creationId xmlns:a16="http://schemas.microsoft.com/office/drawing/2014/main" id="{35129C2B-5EE2-643F-BBF7-D2ED37CBAD8A}"/>
                    </a:ext>
                  </a:extLst>
                </p:cNvPr>
                <p:cNvPicPr/>
                <p:nvPr/>
              </p:nvPicPr>
              <p:blipFill>
                <a:blip r:embed="rId32"/>
                <a:stretch>
                  <a:fillRect/>
                </a:stretch>
              </p:blipFill>
              <p:spPr>
                <a:xfrm>
                  <a:off x="1184251" y="390498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0" name="Ink 599">
                  <a:extLst>
                    <a:ext uri="{FF2B5EF4-FFF2-40B4-BE49-F238E27FC236}">
                      <a16:creationId xmlns:a16="http://schemas.microsoft.com/office/drawing/2014/main" id="{F6E083A2-21BD-4F53-F57E-56E2A85BC328}"/>
                    </a:ext>
                  </a:extLst>
                </p14:cNvPr>
                <p14:cNvContentPartPr/>
                <p14:nvPr/>
              </p14:nvContentPartPr>
              <p14:xfrm>
                <a:off x="1294444" y="2969156"/>
                <a:ext cx="59859" cy="167257"/>
              </p14:xfrm>
            </p:contentPart>
          </mc:Choice>
          <mc:Fallback xmlns="">
            <p:pic>
              <p:nvPicPr>
                <p:cNvPr id="600" name="Ink 599">
                  <a:extLst>
                    <a:ext uri="{FF2B5EF4-FFF2-40B4-BE49-F238E27FC236}">
                      <a16:creationId xmlns:a16="http://schemas.microsoft.com/office/drawing/2014/main" id="{F6E083A2-21BD-4F53-F57E-56E2A85BC328}"/>
                    </a:ext>
                  </a:extLst>
                </p:cNvPr>
                <p:cNvPicPr/>
                <p:nvPr/>
              </p:nvPicPr>
              <p:blipFill>
                <a:blip r:embed="rId38"/>
                <a:stretch>
                  <a:fillRect/>
                </a:stretch>
              </p:blipFill>
              <p:spPr>
                <a:xfrm>
                  <a:off x="1273853" y="294902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1" name="Ink 600">
                  <a:extLst>
                    <a:ext uri="{FF2B5EF4-FFF2-40B4-BE49-F238E27FC236}">
                      <a16:creationId xmlns:a16="http://schemas.microsoft.com/office/drawing/2014/main" id="{FA543902-31D2-6B8A-146D-2F73534F0481}"/>
                    </a:ext>
                  </a:extLst>
                </p14:cNvPr>
                <p14:cNvContentPartPr/>
                <p14:nvPr/>
              </p14:nvContentPartPr>
              <p14:xfrm>
                <a:off x="1259182" y="3339256"/>
                <a:ext cx="77079" cy="180602"/>
              </p14:xfrm>
            </p:contentPart>
          </mc:Choice>
          <mc:Fallback xmlns="">
            <p:pic>
              <p:nvPicPr>
                <p:cNvPr id="601" name="Ink 600">
                  <a:extLst>
                    <a:ext uri="{FF2B5EF4-FFF2-40B4-BE49-F238E27FC236}">
                      <a16:creationId xmlns:a16="http://schemas.microsoft.com/office/drawing/2014/main" id="{FA543902-31D2-6B8A-146D-2F73534F0481}"/>
                    </a:ext>
                  </a:extLst>
                </p:cNvPr>
                <p:cNvPicPr/>
                <p:nvPr/>
              </p:nvPicPr>
              <p:blipFill>
                <a:blip r:embed="rId40"/>
                <a:stretch>
                  <a:fillRect/>
                </a:stretch>
              </p:blipFill>
              <p:spPr>
                <a:xfrm>
                  <a:off x="1238467" y="331913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2" name="Ink 601">
                  <a:extLst>
                    <a:ext uri="{FF2B5EF4-FFF2-40B4-BE49-F238E27FC236}">
                      <a16:creationId xmlns:a16="http://schemas.microsoft.com/office/drawing/2014/main" id="{A85F4870-3FF2-35E7-FCF4-B920F4F5CFD1}"/>
                    </a:ext>
                  </a:extLst>
                </p14:cNvPr>
                <p14:cNvContentPartPr/>
                <p14:nvPr/>
              </p14:nvContentPartPr>
              <p14:xfrm>
                <a:off x="1272303" y="3703130"/>
                <a:ext cx="63958" cy="219747"/>
              </p14:xfrm>
            </p:contentPart>
          </mc:Choice>
          <mc:Fallback xmlns="">
            <p:pic>
              <p:nvPicPr>
                <p:cNvPr id="602" name="Ink 601">
                  <a:extLst>
                    <a:ext uri="{FF2B5EF4-FFF2-40B4-BE49-F238E27FC236}">
                      <a16:creationId xmlns:a16="http://schemas.microsoft.com/office/drawing/2014/main" id="{A85F4870-3FF2-35E7-FCF4-B920F4F5CFD1}"/>
                    </a:ext>
                  </a:extLst>
                </p:cNvPr>
                <p:cNvPicPr/>
                <p:nvPr/>
              </p:nvPicPr>
              <p:blipFill>
                <a:blip r:embed="rId42"/>
                <a:stretch>
                  <a:fillRect/>
                </a:stretch>
              </p:blipFill>
              <p:spPr>
                <a:xfrm>
                  <a:off x="1251625" y="368249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3" name="Ink 602">
                  <a:extLst>
                    <a:ext uri="{FF2B5EF4-FFF2-40B4-BE49-F238E27FC236}">
                      <a16:creationId xmlns:a16="http://schemas.microsoft.com/office/drawing/2014/main" id="{72790E53-F873-6956-46E6-AAE9CADE385E}"/>
                    </a:ext>
                  </a:extLst>
                </p14:cNvPr>
                <p14:cNvContentPartPr/>
                <p14:nvPr/>
              </p14:nvContentPartPr>
              <p14:xfrm>
                <a:off x="1444089" y="2818803"/>
                <a:ext cx="371861" cy="78883"/>
              </p14:xfrm>
            </p:contentPart>
          </mc:Choice>
          <mc:Fallback xmlns="">
            <p:pic>
              <p:nvPicPr>
                <p:cNvPr id="603" name="Ink 602">
                  <a:extLst>
                    <a:ext uri="{FF2B5EF4-FFF2-40B4-BE49-F238E27FC236}">
                      <a16:creationId xmlns:a16="http://schemas.microsoft.com/office/drawing/2014/main" id="{72790E53-F873-6956-46E6-AAE9CADE385E}"/>
                    </a:ext>
                  </a:extLst>
                </p:cNvPr>
                <p:cNvPicPr/>
                <p:nvPr/>
              </p:nvPicPr>
              <p:blipFill>
                <a:blip r:embed="rId46"/>
                <a:stretch>
                  <a:fillRect/>
                </a:stretch>
              </p:blipFill>
              <p:spPr>
                <a:xfrm>
                  <a:off x="1423937" y="279824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4" name="Ink 603">
                  <a:extLst>
                    <a:ext uri="{FF2B5EF4-FFF2-40B4-BE49-F238E27FC236}">
                      <a16:creationId xmlns:a16="http://schemas.microsoft.com/office/drawing/2014/main" id="{236114A4-B171-53F9-057F-FFE4F52F95A1}"/>
                    </a:ext>
                  </a:extLst>
                </p14:cNvPr>
                <p14:cNvContentPartPr/>
                <p14:nvPr/>
              </p14:nvContentPartPr>
              <p14:xfrm>
                <a:off x="1444089" y="3218262"/>
                <a:ext cx="425981" cy="75623"/>
              </p14:xfrm>
            </p:contentPart>
          </mc:Choice>
          <mc:Fallback xmlns="">
            <p:pic>
              <p:nvPicPr>
                <p:cNvPr id="604" name="Ink 603">
                  <a:extLst>
                    <a:ext uri="{FF2B5EF4-FFF2-40B4-BE49-F238E27FC236}">
                      <a16:creationId xmlns:a16="http://schemas.microsoft.com/office/drawing/2014/main" id="{236114A4-B171-53F9-057F-FFE4F52F95A1}"/>
                    </a:ext>
                  </a:extLst>
                </p:cNvPr>
                <p:cNvPicPr/>
                <p:nvPr/>
              </p:nvPicPr>
              <p:blipFill>
                <a:blip r:embed="rId48"/>
                <a:stretch>
                  <a:fillRect/>
                </a:stretch>
              </p:blipFill>
              <p:spPr>
                <a:xfrm>
                  <a:off x="1423941" y="319768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5" name="Ink 604">
                  <a:extLst>
                    <a:ext uri="{FF2B5EF4-FFF2-40B4-BE49-F238E27FC236}">
                      <a16:creationId xmlns:a16="http://schemas.microsoft.com/office/drawing/2014/main" id="{0A73E263-3E26-3227-03ED-3765AE561821}"/>
                    </a:ext>
                  </a:extLst>
                </p14:cNvPr>
                <p14:cNvContentPartPr/>
                <p14:nvPr/>
              </p14:nvContentPartPr>
              <p14:xfrm>
                <a:off x="1462129" y="3585100"/>
                <a:ext cx="407941" cy="88670"/>
              </p14:xfrm>
            </p:contentPart>
          </mc:Choice>
          <mc:Fallback xmlns="">
            <p:pic>
              <p:nvPicPr>
                <p:cNvPr id="605" name="Ink 604">
                  <a:extLst>
                    <a:ext uri="{FF2B5EF4-FFF2-40B4-BE49-F238E27FC236}">
                      <a16:creationId xmlns:a16="http://schemas.microsoft.com/office/drawing/2014/main" id="{0A73E263-3E26-3227-03ED-3765AE561821}"/>
                    </a:ext>
                  </a:extLst>
                </p:cNvPr>
                <p:cNvPicPr/>
                <p:nvPr/>
              </p:nvPicPr>
              <p:blipFill>
                <a:blip r:embed="rId50"/>
                <a:stretch>
                  <a:fillRect/>
                </a:stretch>
              </p:blipFill>
              <p:spPr>
                <a:xfrm>
                  <a:off x="1441492" y="356449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06" name="Ink 605">
                  <a:extLst>
                    <a:ext uri="{FF2B5EF4-FFF2-40B4-BE49-F238E27FC236}">
                      <a16:creationId xmlns:a16="http://schemas.microsoft.com/office/drawing/2014/main" id="{C8C666F0-BB2C-7C44-9A8D-20F053EC60C3}"/>
                    </a:ext>
                  </a:extLst>
                </p14:cNvPr>
                <p14:cNvContentPartPr/>
                <p14:nvPr/>
              </p14:nvContentPartPr>
              <p14:xfrm>
                <a:off x="1444089" y="3972993"/>
                <a:ext cx="425981" cy="77400"/>
              </p14:xfrm>
            </p:contentPart>
          </mc:Choice>
          <mc:Fallback xmlns="">
            <p:pic>
              <p:nvPicPr>
                <p:cNvPr id="606" name="Ink 605">
                  <a:extLst>
                    <a:ext uri="{FF2B5EF4-FFF2-40B4-BE49-F238E27FC236}">
                      <a16:creationId xmlns:a16="http://schemas.microsoft.com/office/drawing/2014/main" id="{C8C666F0-BB2C-7C44-9A8D-20F053EC60C3}"/>
                    </a:ext>
                  </a:extLst>
                </p:cNvPr>
                <p:cNvPicPr/>
                <p:nvPr/>
              </p:nvPicPr>
              <p:blipFill>
                <a:blip r:embed="rId52"/>
                <a:stretch>
                  <a:fillRect/>
                </a:stretch>
              </p:blipFill>
              <p:spPr>
                <a:xfrm>
                  <a:off x="1423941" y="395244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07" name="Ink 606">
                  <a:extLst>
                    <a:ext uri="{FF2B5EF4-FFF2-40B4-BE49-F238E27FC236}">
                      <a16:creationId xmlns:a16="http://schemas.microsoft.com/office/drawing/2014/main" id="{F400634B-BF03-08C7-9ED6-581AA313AF8D}"/>
                    </a:ext>
                  </a:extLst>
                </p14:cNvPr>
                <p14:cNvContentPartPr/>
                <p14:nvPr/>
              </p14:nvContentPartPr>
              <p14:xfrm>
                <a:off x="4389813" y="3136351"/>
                <a:ext cx="228775" cy="182084"/>
              </p14:xfrm>
            </p:contentPart>
          </mc:Choice>
          <mc:Fallback xmlns="">
            <p:pic>
              <p:nvPicPr>
                <p:cNvPr id="607" name="Ink 606">
                  <a:extLst>
                    <a:ext uri="{FF2B5EF4-FFF2-40B4-BE49-F238E27FC236}">
                      <a16:creationId xmlns:a16="http://schemas.microsoft.com/office/drawing/2014/main" id="{F400634B-BF03-08C7-9ED6-581AA313AF8D}"/>
                    </a:ext>
                  </a:extLst>
                </p:cNvPr>
                <p:cNvPicPr/>
                <p:nvPr/>
              </p:nvPicPr>
              <p:blipFill>
                <a:blip r:embed="rId28"/>
                <a:stretch>
                  <a:fillRect/>
                </a:stretch>
              </p:blipFill>
              <p:spPr>
                <a:xfrm>
                  <a:off x="4369669" y="311622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08" name="Ink 607">
                  <a:extLst>
                    <a:ext uri="{FF2B5EF4-FFF2-40B4-BE49-F238E27FC236}">
                      <a16:creationId xmlns:a16="http://schemas.microsoft.com/office/drawing/2014/main" id="{BEC7DB45-10C8-406D-FC8D-2B6B82C06175}"/>
                    </a:ext>
                  </a:extLst>
                </p14:cNvPr>
                <p14:cNvContentPartPr/>
                <p14:nvPr/>
              </p14:nvContentPartPr>
              <p14:xfrm>
                <a:off x="4389813" y="3516534"/>
                <a:ext cx="219754" cy="165478"/>
              </p14:xfrm>
            </p:contentPart>
          </mc:Choice>
          <mc:Fallback xmlns="">
            <p:pic>
              <p:nvPicPr>
                <p:cNvPr id="608" name="Ink 607">
                  <a:extLst>
                    <a:ext uri="{FF2B5EF4-FFF2-40B4-BE49-F238E27FC236}">
                      <a16:creationId xmlns:a16="http://schemas.microsoft.com/office/drawing/2014/main" id="{BEC7DB45-10C8-406D-FC8D-2B6B82C06175}"/>
                    </a:ext>
                  </a:extLst>
                </p:cNvPr>
                <p:cNvPicPr/>
                <p:nvPr/>
              </p:nvPicPr>
              <p:blipFill>
                <a:blip r:embed="rId30"/>
                <a:stretch>
                  <a:fillRect/>
                </a:stretch>
              </p:blipFill>
              <p:spPr>
                <a:xfrm>
                  <a:off x="4369661" y="349590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09" name="Ink 608">
                  <a:extLst>
                    <a:ext uri="{FF2B5EF4-FFF2-40B4-BE49-F238E27FC236}">
                      <a16:creationId xmlns:a16="http://schemas.microsoft.com/office/drawing/2014/main" id="{11BE024B-342A-081F-793C-32498497D905}"/>
                    </a:ext>
                  </a:extLst>
                </p14:cNvPr>
                <p14:cNvContentPartPr/>
                <p14:nvPr/>
              </p14:nvContentPartPr>
              <p14:xfrm>
                <a:off x="4398833" y="3902945"/>
                <a:ext cx="219754" cy="185347"/>
              </p14:xfrm>
            </p:contentPart>
          </mc:Choice>
          <mc:Fallback xmlns="">
            <p:pic>
              <p:nvPicPr>
                <p:cNvPr id="609" name="Ink 608">
                  <a:extLst>
                    <a:ext uri="{FF2B5EF4-FFF2-40B4-BE49-F238E27FC236}">
                      <a16:creationId xmlns:a16="http://schemas.microsoft.com/office/drawing/2014/main" id="{11BE024B-342A-081F-793C-32498497D905}"/>
                    </a:ext>
                  </a:extLst>
                </p:cNvPr>
                <p:cNvPicPr/>
                <p:nvPr/>
              </p:nvPicPr>
              <p:blipFill>
                <a:blip r:embed="rId32"/>
                <a:stretch>
                  <a:fillRect/>
                </a:stretch>
              </p:blipFill>
              <p:spPr>
                <a:xfrm>
                  <a:off x="4378681" y="388235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10" name="Ink 609">
                  <a:extLst>
                    <a:ext uri="{FF2B5EF4-FFF2-40B4-BE49-F238E27FC236}">
                      <a16:creationId xmlns:a16="http://schemas.microsoft.com/office/drawing/2014/main" id="{98FAAAE4-BE64-BD75-6811-0BEAF49410C6}"/>
                    </a:ext>
                  </a:extLst>
                </p14:cNvPr>
                <p14:cNvContentPartPr/>
                <p14:nvPr/>
              </p14:nvContentPartPr>
              <p14:xfrm>
                <a:off x="4488874" y="2946520"/>
                <a:ext cx="59859" cy="167257"/>
              </p14:xfrm>
            </p:contentPart>
          </mc:Choice>
          <mc:Fallback xmlns="">
            <p:pic>
              <p:nvPicPr>
                <p:cNvPr id="610" name="Ink 609">
                  <a:extLst>
                    <a:ext uri="{FF2B5EF4-FFF2-40B4-BE49-F238E27FC236}">
                      <a16:creationId xmlns:a16="http://schemas.microsoft.com/office/drawing/2014/main" id="{98FAAAE4-BE64-BD75-6811-0BEAF49410C6}"/>
                    </a:ext>
                  </a:extLst>
                </p:cNvPr>
                <p:cNvPicPr/>
                <p:nvPr/>
              </p:nvPicPr>
              <p:blipFill>
                <a:blip r:embed="rId38"/>
                <a:stretch>
                  <a:fillRect/>
                </a:stretch>
              </p:blipFill>
              <p:spPr>
                <a:xfrm>
                  <a:off x="4468283" y="292639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11" name="Ink 610">
                  <a:extLst>
                    <a:ext uri="{FF2B5EF4-FFF2-40B4-BE49-F238E27FC236}">
                      <a16:creationId xmlns:a16="http://schemas.microsoft.com/office/drawing/2014/main" id="{F99C815F-36DA-901F-ABDD-00B60259063D}"/>
                    </a:ext>
                  </a:extLst>
                </p14:cNvPr>
                <p14:cNvContentPartPr/>
                <p14:nvPr/>
              </p14:nvContentPartPr>
              <p14:xfrm>
                <a:off x="4453617" y="3316620"/>
                <a:ext cx="77079" cy="180602"/>
              </p14:xfrm>
            </p:contentPart>
          </mc:Choice>
          <mc:Fallback xmlns="">
            <p:pic>
              <p:nvPicPr>
                <p:cNvPr id="611" name="Ink 610">
                  <a:extLst>
                    <a:ext uri="{FF2B5EF4-FFF2-40B4-BE49-F238E27FC236}">
                      <a16:creationId xmlns:a16="http://schemas.microsoft.com/office/drawing/2014/main" id="{F99C815F-36DA-901F-ABDD-00B60259063D}"/>
                    </a:ext>
                  </a:extLst>
                </p:cNvPr>
                <p:cNvPicPr/>
                <p:nvPr/>
              </p:nvPicPr>
              <p:blipFill>
                <a:blip r:embed="rId40"/>
                <a:stretch>
                  <a:fillRect/>
                </a:stretch>
              </p:blipFill>
              <p:spPr>
                <a:xfrm>
                  <a:off x="4432902" y="329650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2" name="Ink 611">
                  <a:extLst>
                    <a:ext uri="{FF2B5EF4-FFF2-40B4-BE49-F238E27FC236}">
                      <a16:creationId xmlns:a16="http://schemas.microsoft.com/office/drawing/2014/main" id="{8033C6B8-ABEA-3832-BBA9-7909E0239736}"/>
                    </a:ext>
                  </a:extLst>
                </p14:cNvPr>
                <p14:cNvContentPartPr/>
                <p14:nvPr/>
              </p14:nvContentPartPr>
              <p14:xfrm>
                <a:off x="4466735" y="3680495"/>
                <a:ext cx="63958" cy="219747"/>
              </p14:xfrm>
            </p:contentPart>
          </mc:Choice>
          <mc:Fallback xmlns="">
            <p:pic>
              <p:nvPicPr>
                <p:cNvPr id="612" name="Ink 611">
                  <a:extLst>
                    <a:ext uri="{FF2B5EF4-FFF2-40B4-BE49-F238E27FC236}">
                      <a16:creationId xmlns:a16="http://schemas.microsoft.com/office/drawing/2014/main" id="{8033C6B8-ABEA-3832-BBA9-7909E0239736}"/>
                    </a:ext>
                  </a:extLst>
                </p:cNvPr>
                <p:cNvPicPr/>
                <p:nvPr/>
              </p:nvPicPr>
              <p:blipFill>
                <a:blip r:embed="rId42"/>
                <a:stretch>
                  <a:fillRect/>
                </a:stretch>
              </p:blipFill>
              <p:spPr>
                <a:xfrm>
                  <a:off x="4446057" y="365986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3" name="Ink 612">
                  <a:extLst>
                    <a:ext uri="{FF2B5EF4-FFF2-40B4-BE49-F238E27FC236}">
                      <a16:creationId xmlns:a16="http://schemas.microsoft.com/office/drawing/2014/main" id="{DD8A76A9-E341-BE0E-65D4-2034E4A29CC3}"/>
                    </a:ext>
                  </a:extLst>
                </p14:cNvPr>
                <p14:cNvContentPartPr/>
                <p14:nvPr/>
              </p14:nvContentPartPr>
              <p14:xfrm>
                <a:off x="4031806" y="2806031"/>
                <a:ext cx="389899" cy="62573"/>
              </p14:xfrm>
            </p:contentPart>
          </mc:Choice>
          <mc:Fallback xmlns="">
            <p:pic>
              <p:nvPicPr>
                <p:cNvPr id="613" name="Ink 612">
                  <a:extLst>
                    <a:ext uri="{FF2B5EF4-FFF2-40B4-BE49-F238E27FC236}">
                      <a16:creationId xmlns:a16="http://schemas.microsoft.com/office/drawing/2014/main" id="{DD8A76A9-E341-BE0E-65D4-2034E4A29CC3}"/>
                    </a:ext>
                  </a:extLst>
                </p:cNvPr>
                <p:cNvPicPr/>
                <p:nvPr/>
              </p:nvPicPr>
              <p:blipFill>
                <a:blip r:embed="rId126"/>
                <a:stretch>
                  <a:fillRect/>
                </a:stretch>
              </p:blipFill>
              <p:spPr>
                <a:xfrm>
                  <a:off x="4011664" y="278549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14" name="Ink 613">
                  <a:extLst>
                    <a:ext uri="{FF2B5EF4-FFF2-40B4-BE49-F238E27FC236}">
                      <a16:creationId xmlns:a16="http://schemas.microsoft.com/office/drawing/2014/main" id="{BCA81D20-5369-7925-F8ED-691C001150E1}"/>
                    </a:ext>
                  </a:extLst>
                </p14:cNvPr>
                <p14:cNvContentPartPr/>
                <p14:nvPr/>
              </p14:nvContentPartPr>
              <p14:xfrm>
                <a:off x="4077315" y="3197188"/>
                <a:ext cx="335374" cy="62573"/>
              </p14:xfrm>
            </p:contentPart>
          </mc:Choice>
          <mc:Fallback xmlns="">
            <p:pic>
              <p:nvPicPr>
                <p:cNvPr id="614" name="Ink 613">
                  <a:extLst>
                    <a:ext uri="{FF2B5EF4-FFF2-40B4-BE49-F238E27FC236}">
                      <a16:creationId xmlns:a16="http://schemas.microsoft.com/office/drawing/2014/main" id="{BCA81D20-5369-7925-F8ED-691C001150E1}"/>
                    </a:ext>
                  </a:extLst>
                </p:cNvPr>
                <p:cNvPicPr/>
                <p:nvPr/>
              </p:nvPicPr>
              <p:blipFill>
                <a:blip r:embed="rId128"/>
                <a:stretch>
                  <a:fillRect/>
                </a:stretch>
              </p:blipFill>
              <p:spPr>
                <a:xfrm>
                  <a:off x="4056684" y="317664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15" name="Ink 614">
                  <a:extLst>
                    <a:ext uri="{FF2B5EF4-FFF2-40B4-BE49-F238E27FC236}">
                      <a16:creationId xmlns:a16="http://schemas.microsoft.com/office/drawing/2014/main" id="{2048ECF5-51F2-0F10-F031-0FEF01637057}"/>
                    </a:ext>
                  </a:extLst>
                </p14:cNvPr>
                <p14:cNvContentPartPr/>
                <p14:nvPr/>
              </p14:nvContentPartPr>
              <p14:xfrm>
                <a:off x="4068296" y="3575590"/>
                <a:ext cx="353412" cy="70876"/>
              </p14:xfrm>
            </p:contentPart>
          </mc:Choice>
          <mc:Fallback xmlns="">
            <p:pic>
              <p:nvPicPr>
                <p:cNvPr id="615" name="Ink 614">
                  <a:extLst>
                    <a:ext uri="{FF2B5EF4-FFF2-40B4-BE49-F238E27FC236}">
                      <a16:creationId xmlns:a16="http://schemas.microsoft.com/office/drawing/2014/main" id="{2048ECF5-51F2-0F10-F031-0FEF01637057}"/>
                    </a:ext>
                  </a:extLst>
                </p:cNvPr>
                <p:cNvPicPr/>
                <p:nvPr/>
              </p:nvPicPr>
              <p:blipFill>
                <a:blip r:embed="rId130"/>
                <a:stretch>
                  <a:fillRect/>
                </a:stretch>
              </p:blipFill>
              <p:spPr>
                <a:xfrm>
                  <a:off x="4047676" y="355499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16" name="Ink 615">
                  <a:extLst>
                    <a:ext uri="{FF2B5EF4-FFF2-40B4-BE49-F238E27FC236}">
                      <a16:creationId xmlns:a16="http://schemas.microsoft.com/office/drawing/2014/main" id="{3CA340E4-5C6D-22BA-9669-CDCCF1BD3E40}"/>
                    </a:ext>
                  </a:extLst>
                </p14:cNvPr>
                <p14:cNvContentPartPr/>
                <p14:nvPr/>
              </p14:nvContentPartPr>
              <p14:xfrm>
                <a:off x="4113394" y="3960223"/>
                <a:ext cx="272232" cy="62573"/>
              </p14:xfrm>
            </p:contentPart>
          </mc:Choice>
          <mc:Fallback xmlns="">
            <p:pic>
              <p:nvPicPr>
                <p:cNvPr id="616" name="Ink 615">
                  <a:extLst>
                    <a:ext uri="{FF2B5EF4-FFF2-40B4-BE49-F238E27FC236}">
                      <a16:creationId xmlns:a16="http://schemas.microsoft.com/office/drawing/2014/main" id="{3CA340E4-5C6D-22BA-9669-CDCCF1BD3E40}"/>
                    </a:ext>
                  </a:extLst>
                </p:cNvPr>
                <p:cNvPicPr/>
                <p:nvPr/>
              </p:nvPicPr>
              <p:blipFill>
                <a:blip r:embed="rId132"/>
                <a:stretch>
                  <a:fillRect/>
                </a:stretch>
              </p:blipFill>
              <p:spPr>
                <a:xfrm>
                  <a:off x="4093229" y="393968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7" name="Ink 616">
                  <a:extLst>
                    <a:ext uri="{FF2B5EF4-FFF2-40B4-BE49-F238E27FC236}">
                      <a16:creationId xmlns:a16="http://schemas.microsoft.com/office/drawing/2014/main" id="{D7886322-E275-301B-E4B7-DD920E871FAD}"/>
                    </a:ext>
                  </a:extLst>
                </p14:cNvPr>
                <p14:cNvContentPartPr/>
                <p14:nvPr/>
              </p14:nvContentPartPr>
              <p14:xfrm>
                <a:off x="1946555" y="4217330"/>
                <a:ext cx="29880" cy="147960"/>
              </p14:xfrm>
            </p:contentPart>
          </mc:Choice>
          <mc:Fallback xmlns="">
            <p:pic>
              <p:nvPicPr>
                <p:cNvPr id="617" name="Ink 616">
                  <a:extLst>
                    <a:ext uri="{FF2B5EF4-FFF2-40B4-BE49-F238E27FC236}">
                      <a16:creationId xmlns:a16="http://schemas.microsoft.com/office/drawing/2014/main" id="{D7886322-E275-301B-E4B7-DD920E871FAD}"/>
                    </a:ext>
                  </a:extLst>
                </p:cNvPr>
                <p:cNvPicPr/>
                <p:nvPr/>
              </p:nvPicPr>
              <p:blipFill>
                <a:blip r:embed="rId134"/>
                <a:stretch>
                  <a:fillRect/>
                </a:stretch>
              </p:blipFill>
              <p:spPr>
                <a:xfrm>
                  <a:off x="1919085" y="419003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18" name="Ink 617">
                  <a:extLst>
                    <a:ext uri="{FF2B5EF4-FFF2-40B4-BE49-F238E27FC236}">
                      <a16:creationId xmlns:a16="http://schemas.microsoft.com/office/drawing/2014/main" id="{FEC4D303-DE76-CED9-3283-3D8DABA6A071}"/>
                    </a:ext>
                  </a:extLst>
                </p14:cNvPr>
                <p14:cNvContentPartPr/>
                <p14:nvPr/>
              </p14:nvContentPartPr>
              <p14:xfrm>
                <a:off x="1946555" y="4128770"/>
                <a:ext cx="29880" cy="147960"/>
              </p14:xfrm>
            </p:contentPart>
          </mc:Choice>
          <mc:Fallback xmlns="">
            <p:pic>
              <p:nvPicPr>
                <p:cNvPr id="618" name="Ink 617">
                  <a:extLst>
                    <a:ext uri="{FF2B5EF4-FFF2-40B4-BE49-F238E27FC236}">
                      <a16:creationId xmlns:a16="http://schemas.microsoft.com/office/drawing/2014/main" id="{FEC4D303-DE76-CED9-3283-3D8DABA6A071}"/>
                    </a:ext>
                  </a:extLst>
                </p:cNvPr>
                <p:cNvPicPr/>
                <p:nvPr/>
              </p:nvPicPr>
              <p:blipFill>
                <a:blip r:embed="rId136"/>
                <a:stretch>
                  <a:fillRect/>
                </a:stretch>
              </p:blipFill>
              <p:spPr>
                <a:xfrm>
                  <a:off x="1919085" y="410147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19" name="Ink 618">
                  <a:extLst>
                    <a:ext uri="{FF2B5EF4-FFF2-40B4-BE49-F238E27FC236}">
                      <a16:creationId xmlns:a16="http://schemas.microsoft.com/office/drawing/2014/main" id="{8693AB19-C814-292E-1EF9-CC2D9F558C49}"/>
                    </a:ext>
                  </a:extLst>
                </p14:cNvPr>
                <p14:cNvContentPartPr/>
                <p14:nvPr/>
              </p14:nvContentPartPr>
              <p14:xfrm>
                <a:off x="1887515" y="4319930"/>
                <a:ext cx="147960" cy="163800"/>
              </p14:xfrm>
            </p:contentPart>
          </mc:Choice>
          <mc:Fallback xmlns="">
            <p:pic>
              <p:nvPicPr>
                <p:cNvPr id="619" name="Ink 618">
                  <a:extLst>
                    <a:ext uri="{FF2B5EF4-FFF2-40B4-BE49-F238E27FC236}">
                      <a16:creationId xmlns:a16="http://schemas.microsoft.com/office/drawing/2014/main" id="{8693AB19-C814-292E-1EF9-CC2D9F558C49}"/>
                    </a:ext>
                  </a:extLst>
                </p:cNvPr>
                <p:cNvPicPr/>
                <p:nvPr/>
              </p:nvPicPr>
              <p:blipFill>
                <a:blip r:embed="rId138"/>
                <a:stretch>
                  <a:fillRect/>
                </a:stretch>
              </p:blipFill>
              <p:spPr>
                <a:xfrm>
                  <a:off x="1860133" y="429255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20" name="Ink 619">
                  <a:extLst>
                    <a:ext uri="{FF2B5EF4-FFF2-40B4-BE49-F238E27FC236}">
                      <a16:creationId xmlns:a16="http://schemas.microsoft.com/office/drawing/2014/main" id="{54F77DE1-E19D-9F82-284D-F4D7E2350DF6}"/>
                    </a:ext>
                  </a:extLst>
                </p14:cNvPr>
                <p14:cNvContentPartPr/>
                <p14:nvPr/>
              </p14:nvContentPartPr>
              <p14:xfrm>
                <a:off x="1459835" y="4335410"/>
                <a:ext cx="398520" cy="111240"/>
              </p14:xfrm>
            </p:contentPart>
          </mc:Choice>
          <mc:Fallback xmlns="">
            <p:pic>
              <p:nvPicPr>
                <p:cNvPr id="620" name="Ink 619">
                  <a:extLst>
                    <a:ext uri="{FF2B5EF4-FFF2-40B4-BE49-F238E27FC236}">
                      <a16:creationId xmlns:a16="http://schemas.microsoft.com/office/drawing/2014/main" id="{54F77DE1-E19D-9F82-284D-F4D7E2350DF6}"/>
                    </a:ext>
                  </a:extLst>
                </p:cNvPr>
                <p:cNvPicPr/>
                <p:nvPr/>
              </p:nvPicPr>
              <p:blipFill>
                <a:blip r:embed="rId140"/>
                <a:stretch>
                  <a:fillRect/>
                </a:stretch>
              </p:blipFill>
              <p:spPr>
                <a:xfrm>
                  <a:off x="1432500" y="430807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21" name="Ink 620">
                  <a:extLst>
                    <a:ext uri="{FF2B5EF4-FFF2-40B4-BE49-F238E27FC236}">
                      <a16:creationId xmlns:a16="http://schemas.microsoft.com/office/drawing/2014/main" id="{F7E0FFB1-6FBD-C72F-D64F-9DC8E682EAE7}"/>
                    </a:ext>
                  </a:extLst>
                </p14:cNvPr>
                <p14:cNvContentPartPr/>
                <p14:nvPr/>
              </p14:nvContentPartPr>
              <p14:xfrm>
                <a:off x="1356515" y="4291130"/>
                <a:ext cx="103680" cy="133200"/>
              </p14:xfrm>
            </p:contentPart>
          </mc:Choice>
          <mc:Fallback xmlns="">
            <p:pic>
              <p:nvPicPr>
                <p:cNvPr id="621" name="Ink 620">
                  <a:extLst>
                    <a:ext uri="{FF2B5EF4-FFF2-40B4-BE49-F238E27FC236}">
                      <a16:creationId xmlns:a16="http://schemas.microsoft.com/office/drawing/2014/main" id="{F7E0FFB1-6FBD-C72F-D64F-9DC8E682EAE7}"/>
                    </a:ext>
                  </a:extLst>
                </p:cNvPr>
                <p:cNvPicPr/>
                <p:nvPr/>
              </p:nvPicPr>
              <p:blipFill>
                <a:blip r:embed="rId142"/>
                <a:stretch>
                  <a:fillRect/>
                </a:stretch>
              </p:blipFill>
              <p:spPr>
                <a:xfrm>
                  <a:off x="1329635" y="426381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22" name="Ink 621">
                  <a:extLst>
                    <a:ext uri="{FF2B5EF4-FFF2-40B4-BE49-F238E27FC236}">
                      <a16:creationId xmlns:a16="http://schemas.microsoft.com/office/drawing/2014/main" id="{E5905B1C-323C-F64B-542F-C30E9FC89F9C}"/>
                    </a:ext>
                  </a:extLst>
                </p14:cNvPr>
                <p14:cNvContentPartPr/>
                <p14:nvPr/>
              </p14:nvContentPartPr>
              <p14:xfrm>
                <a:off x="1327355" y="4136690"/>
                <a:ext cx="15120" cy="133200"/>
              </p14:xfrm>
            </p:contentPart>
          </mc:Choice>
          <mc:Fallback xmlns="">
            <p:pic>
              <p:nvPicPr>
                <p:cNvPr id="622" name="Ink 621">
                  <a:extLst>
                    <a:ext uri="{FF2B5EF4-FFF2-40B4-BE49-F238E27FC236}">
                      <a16:creationId xmlns:a16="http://schemas.microsoft.com/office/drawing/2014/main" id="{E5905B1C-323C-F64B-542F-C30E9FC89F9C}"/>
                    </a:ext>
                  </a:extLst>
                </p:cNvPr>
                <p:cNvPicPr/>
                <p:nvPr/>
              </p:nvPicPr>
              <p:blipFill>
                <a:blip r:embed="rId144"/>
                <a:stretch>
                  <a:fillRect/>
                </a:stretch>
              </p:blipFill>
              <p:spPr>
                <a:xfrm>
                  <a:off x="1300422" y="410937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23" name="Ink 622">
                  <a:extLst>
                    <a:ext uri="{FF2B5EF4-FFF2-40B4-BE49-F238E27FC236}">
                      <a16:creationId xmlns:a16="http://schemas.microsoft.com/office/drawing/2014/main" id="{45F8D6FC-84D3-DB9E-C853-12D5E55DA896}"/>
                    </a:ext>
                  </a:extLst>
                </p14:cNvPr>
                <p14:cNvContentPartPr/>
                <p14:nvPr/>
              </p14:nvContentPartPr>
              <p14:xfrm>
                <a:off x="2049875" y="4365290"/>
                <a:ext cx="472320" cy="66960"/>
              </p14:xfrm>
            </p:contentPart>
          </mc:Choice>
          <mc:Fallback xmlns="">
            <p:pic>
              <p:nvPicPr>
                <p:cNvPr id="623" name="Ink 622">
                  <a:extLst>
                    <a:ext uri="{FF2B5EF4-FFF2-40B4-BE49-F238E27FC236}">
                      <a16:creationId xmlns:a16="http://schemas.microsoft.com/office/drawing/2014/main" id="{45F8D6FC-84D3-DB9E-C853-12D5E55DA896}"/>
                    </a:ext>
                  </a:extLst>
                </p:cNvPr>
                <p:cNvPicPr/>
                <p:nvPr/>
              </p:nvPicPr>
              <p:blipFill>
                <a:blip r:embed="rId146"/>
                <a:stretch>
                  <a:fillRect/>
                </a:stretch>
              </p:blipFill>
              <p:spPr>
                <a:xfrm>
                  <a:off x="2022543" y="433802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24" name="Ink 623">
                  <a:extLst>
                    <a:ext uri="{FF2B5EF4-FFF2-40B4-BE49-F238E27FC236}">
                      <a16:creationId xmlns:a16="http://schemas.microsoft.com/office/drawing/2014/main" id="{DC7F3095-0D58-A8DE-C49B-7683F34ECC6D}"/>
                    </a:ext>
                  </a:extLst>
                </p14:cNvPr>
                <p14:cNvContentPartPr/>
                <p14:nvPr/>
              </p14:nvContentPartPr>
              <p14:xfrm>
                <a:off x="2551355" y="4283930"/>
                <a:ext cx="162720" cy="221760"/>
              </p14:xfrm>
            </p:contentPart>
          </mc:Choice>
          <mc:Fallback xmlns="">
            <p:pic>
              <p:nvPicPr>
                <p:cNvPr id="624" name="Ink 623">
                  <a:extLst>
                    <a:ext uri="{FF2B5EF4-FFF2-40B4-BE49-F238E27FC236}">
                      <a16:creationId xmlns:a16="http://schemas.microsoft.com/office/drawing/2014/main" id="{DC7F3095-0D58-A8DE-C49B-7683F34ECC6D}"/>
                    </a:ext>
                  </a:extLst>
                </p:cNvPr>
                <p:cNvPicPr/>
                <p:nvPr/>
              </p:nvPicPr>
              <p:blipFill>
                <a:blip r:embed="rId148"/>
                <a:stretch>
                  <a:fillRect/>
                </a:stretch>
              </p:blipFill>
              <p:spPr>
                <a:xfrm>
                  <a:off x="2523995" y="425662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5" name="Ink 624">
                  <a:extLst>
                    <a:ext uri="{FF2B5EF4-FFF2-40B4-BE49-F238E27FC236}">
                      <a16:creationId xmlns:a16="http://schemas.microsoft.com/office/drawing/2014/main" id="{793E89A0-8F55-9A32-286A-2A32577B5293}"/>
                    </a:ext>
                  </a:extLst>
                </p14:cNvPr>
                <p14:cNvContentPartPr/>
                <p14:nvPr/>
              </p14:nvContentPartPr>
              <p14:xfrm>
                <a:off x="2625155" y="4106810"/>
                <a:ext cx="52920" cy="199440"/>
              </p14:xfrm>
            </p:contentPart>
          </mc:Choice>
          <mc:Fallback xmlns="">
            <p:pic>
              <p:nvPicPr>
                <p:cNvPr id="625" name="Ink 624">
                  <a:extLst>
                    <a:ext uri="{FF2B5EF4-FFF2-40B4-BE49-F238E27FC236}">
                      <a16:creationId xmlns:a16="http://schemas.microsoft.com/office/drawing/2014/main" id="{793E89A0-8F55-9A32-286A-2A32577B5293}"/>
                    </a:ext>
                  </a:extLst>
                </p:cNvPr>
                <p:cNvPicPr/>
                <p:nvPr/>
              </p:nvPicPr>
              <p:blipFill>
                <a:blip r:embed="rId150"/>
                <a:stretch>
                  <a:fillRect/>
                </a:stretch>
              </p:blipFill>
              <p:spPr>
                <a:xfrm>
                  <a:off x="2597733" y="407948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26" name="Ink 625">
                  <a:extLst>
                    <a:ext uri="{FF2B5EF4-FFF2-40B4-BE49-F238E27FC236}">
                      <a16:creationId xmlns:a16="http://schemas.microsoft.com/office/drawing/2014/main" id="{EB7BA0BF-17D5-4AD0-F5AE-48545ADD503E}"/>
                    </a:ext>
                  </a:extLst>
                </p14:cNvPr>
                <p14:cNvContentPartPr/>
                <p14:nvPr/>
              </p14:nvContentPartPr>
              <p14:xfrm>
                <a:off x="2728115" y="4387250"/>
                <a:ext cx="487080" cy="81360"/>
              </p14:xfrm>
            </p:contentPart>
          </mc:Choice>
          <mc:Fallback xmlns="">
            <p:pic>
              <p:nvPicPr>
                <p:cNvPr id="626" name="Ink 625">
                  <a:extLst>
                    <a:ext uri="{FF2B5EF4-FFF2-40B4-BE49-F238E27FC236}">
                      <a16:creationId xmlns:a16="http://schemas.microsoft.com/office/drawing/2014/main" id="{EB7BA0BF-17D5-4AD0-F5AE-48545ADD503E}"/>
                    </a:ext>
                  </a:extLst>
                </p:cNvPr>
                <p:cNvPicPr/>
                <p:nvPr/>
              </p:nvPicPr>
              <p:blipFill>
                <a:blip r:embed="rId152"/>
                <a:stretch>
                  <a:fillRect/>
                </a:stretch>
              </p:blipFill>
              <p:spPr>
                <a:xfrm>
                  <a:off x="2701242" y="4359970"/>
                  <a:ext cx="541787"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27" name="Ink 626">
                  <a:extLst>
                    <a:ext uri="{FF2B5EF4-FFF2-40B4-BE49-F238E27FC236}">
                      <a16:creationId xmlns:a16="http://schemas.microsoft.com/office/drawing/2014/main" id="{CBB76AC3-99FA-F9F5-5AE5-91F7A2F1AFB5}"/>
                    </a:ext>
                  </a:extLst>
                </p14:cNvPr>
                <p14:cNvContentPartPr/>
                <p14:nvPr/>
              </p14:nvContentPartPr>
              <p14:xfrm>
                <a:off x="3244355" y="4309130"/>
                <a:ext cx="147960" cy="181440"/>
              </p14:xfrm>
            </p:contentPart>
          </mc:Choice>
          <mc:Fallback xmlns="">
            <p:pic>
              <p:nvPicPr>
                <p:cNvPr id="627" name="Ink 626">
                  <a:extLst>
                    <a:ext uri="{FF2B5EF4-FFF2-40B4-BE49-F238E27FC236}">
                      <a16:creationId xmlns:a16="http://schemas.microsoft.com/office/drawing/2014/main" id="{CBB76AC3-99FA-F9F5-5AE5-91F7A2F1AFB5}"/>
                    </a:ext>
                  </a:extLst>
                </p:cNvPr>
                <p:cNvPicPr/>
                <p:nvPr/>
              </p:nvPicPr>
              <p:blipFill>
                <a:blip r:embed="rId154"/>
                <a:stretch>
                  <a:fillRect/>
                </a:stretch>
              </p:blipFill>
              <p:spPr>
                <a:xfrm>
                  <a:off x="3216973" y="428184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28" name="Ink 627">
                  <a:extLst>
                    <a:ext uri="{FF2B5EF4-FFF2-40B4-BE49-F238E27FC236}">
                      <a16:creationId xmlns:a16="http://schemas.microsoft.com/office/drawing/2014/main" id="{783F7715-C580-B026-7EA6-C66CEE720755}"/>
                    </a:ext>
                  </a:extLst>
                </p14:cNvPr>
                <p14:cNvContentPartPr/>
                <p14:nvPr/>
              </p14:nvContentPartPr>
              <p14:xfrm>
                <a:off x="3273875" y="4121570"/>
                <a:ext cx="74160" cy="184680"/>
              </p14:xfrm>
            </p:contentPart>
          </mc:Choice>
          <mc:Fallback xmlns="">
            <p:pic>
              <p:nvPicPr>
                <p:cNvPr id="628" name="Ink 627">
                  <a:extLst>
                    <a:ext uri="{FF2B5EF4-FFF2-40B4-BE49-F238E27FC236}">
                      <a16:creationId xmlns:a16="http://schemas.microsoft.com/office/drawing/2014/main" id="{783F7715-C580-B026-7EA6-C66CEE720755}"/>
                    </a:ext>
                  </a:extLst>
                </p:cNvPr>
                <p:cNvPicPr/>
                <p:nvPr/>
              </p:nvPicPr>
              <p:blipFill>
                <a:blip r:embed="rId156"/>
                <a:stretch>
                  <a:fillRect/>
                </a:stretch>
              </p:blipFill>
              <p:spPr>
                <a:xfrm>
                  <a:off x="3246603" y="409422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29" name="Ink 628">
                  <a:extLst>
                    <a:ext uri="{FF2B5EF4-FFF2-40B4-BE49-F238E27FC236}">
                      <a16:creationId xmlns:a16="http://schemas.microsoft.com/office/drawing/2014/main" id="{73F5A642-ADD1-C53F-C18C-61EE3F3C4E4A}"/>
                    </a:ext>
                  </a:extLst>
                </p14:cNvPr>
                <p14:cNvContentPartPr/>
                <p14:nvPr/>
              </p14:nvContentPartPr>
              <p14:xfrm>
                <a:off x="3495275" y="4328210"/>
                <a:ext cx="369000" cy="81720"/>
              </p14:xfrm>
            </p:contentPart>
          </mc:Choice>
          <mc:Fallback xmlns="">
            <p:pic>
              <p:nvPicPr>
                <p:cNvPr id="629" name="Ink 628">
                  <a:extLst>
                    <a:ext uri="{FF2B5EF4-FFF2-40B4-BE49-F238E27FC236}">
                      <a16:creationId xmlns:a16="http://schemas.microsoft.com/office/drawing/2014/main" id="{73F5A642-ADD1-C53F-C18C-61EE3F3C4E4A}"/>
                    </a:ext>
                  </a:extLst>
                </p:cNvPr>
                <p:cNvPicPr/>
                <p:nvPr/>
              </p:nvPicPr>
              <p:blipFill>
                <a:blip r:embed="rId158"/>
                <a:stretch>
                  <a:fillRect/>
                </a:stretch>
              </p:blipFill>
              <p:spPr>
                <a:xfrm>
                  <a:off x="3467959" y="430081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30" name="Ink 629">
                  <a:extLst>
                    <a:ext uri="{FF2B5EF4-FFF2-40B4-BE49-F238E27FC236}">
                      <a16:creationId xmlns:a16="http://schemas.microsoft.com/office/drawing/2014/main" id="{D56AA31A-1F82-C03F-3378-581E9F2E9540}"/>
                    </a:ext>
                  </a:extLst>
                </p14:cNvPr>
                <p14:cNvContentPartPr/>
                <p14:nvPr/>
              </p14:nvContentPartPr>
              <p14:xfrm>
                <a:off x="3893435" y="4321010"/>
                <a:ext cx="200160" cy="162720"/>
              </p14:xfrm>
            </p:contentPart>
          </mc:Choice>
          <mc:Fallback xmlns="">
            <p:pic>
              <p:nvPicPr>
                <p:cNvPr id="630" name="Ink 629">
                  <a:extLst>
                    <a:ext uri="{FF2B5EF4-FFF2-40B4-BE49-F238E27FC236}">
                      <a16:creationId xmlns:a16="http://schemas.microsoft.com/office/drawing/2014/main" id="{D56AA31A-1F82-C03F-3378-581E9F2E9540}"/>
                    </a:ext>
                  </a:extLst>
                </p:cNvPr>
                <p:cNvPicPr/>
                <p:nvPr/>
              </p:nvPicPr>
              <p:blipFill>
                <a:blip r:embed="rId160"/>
                <a:stretch>
                  <a:fillRect/>
                </a:stretch>
              </p:blipFill>
              <p:spPr>
                <a:xfrm>
                  <a:off x="3866140" y="429365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31" name="Ink 630">
                  <a:extLst>
                    <a:ext uri="{FF2B5EF4-FFF2-40B4-BE49-F238E27FC236}">
                      <a16:creationId xmlns:a16="http://schemas.microsoft.com/office/drawing/2014/main" id="{6E0733BA-47CA-C4C0-9E02-4617C21B21CE}"/>
                    </a:ext>
                  </a:extLst>
                </p14:cNvPr>
                <p14:cNvContentPartPr/>
                <p14:nvPr/>
              </p14:nvContentPartPr>
              <p14:xfrm>
                <a:off x="3967235" y="4106810"/>
                <a:ext cx="74160" cy="207000"/>
              </p14:xfrm>
            </p:contentPart>
          </mc:Choice>
          <mc:Fallback xmlns="">
            <p:pic>
              <p:nvPicPr>
                <p:cNvPr id="631" name="Ink 630">
                  <a:extLst>
                    <a:ext uri="{FF2B5EF4-FFF2-40B4-BE49-F238E27FC236}">
                      <a16:creationId xmlns:a16="http://schemas.microsoft.com/office/drawing/2014/main" id="{6E0733BA-47CA-C4C0-9E02-4617C21B21CE}"/>
                    </a:ext>
                  </a:extLst>
                </p:cNvPr>
                <p:cNvPicPr/>
                <p:nvPr/>
              </p:nvPicPr>
              <p:blipFill>
                <a:blip r:embed="rId162"/>
                <a:stretch>
                  <a:fillRect/>
                </a:stretch>
              </p:blipFill>
              <p:spPr>
                <a:xfrm>
                  <a:off x="3939963" y="407943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32" name="Ink 631">
                  <a:extLst>
                    <a:ext uri="{FF2B5EF4-FFF2-40B4-BE49-F238E27FC236}">
                      <a16:creationId xmlns:a16="http://schemas.microsoft.com/office/drawing/2014/main" id="{AAD63008-DB4E-338B-ABD0-77550EA39514}"/>
                    </a:ext>
                  </a:extLst>
                </p14:cNvPr>
                <p14:cNvContentPartPr/>
                <p14:nvPr/>
              </p14:nvContentPartPr>
              <p14:xfrm>
                <a:off x="4158755" y="4350170"/>
                <a:ext cx="265680" cy="51840"/>
              </p14:xfrm>
            </p:contentPart>
          </mc:Choice>
          <mc:Fallback xmlns="">
            <p:pic>
              <p:nvPicPr>
                <p:cNvPr id="632" name="Ink 631">
                  <a:extLst>
                    <a:ext uri="{FF2B5EF4-FFF2-40B4-BE49-F238E27FC236}">
                      <a16:creationId xmlns:a16="http://schemas.microsoft.com/office/drawing/2014/main" id="{AAD63008-DB4E-338B-ABD0-77550EA39514}"/>
                    </a:ext>
                  </a:extLst>
                </p:cNvPr>
                <p:cNvPicPr/>
                <p:nvPr/>
              </p:nvPicPr>
              <p:blipFill>
                <a:blip r:embed="rId164"/>
                <a:stretch>
                  <a:fillRect/>
                </a:stretch>
              </p:blipFill>
              <p:spPr>
                <a:xfrm>
                  <a:off x="4131420" y="432329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33" name="Ink 632">
                  <a:extLst>
                    <a:ext uri="{FF2B5EF4-FFF2-40B4-BE49-F238E27FC236}">
                      <a16:creationId xmlns:a16="http://schemas.microsoft.com/office/drawing/2014/main" id="{03194BCC-A8B6-970E-06FF-73EF35CC72D4}"/>
                    </a:ext>
                  </a:extLst>
                </p14:cNvPr>
                <p14:cNvContentPartPr/>
                <p14:nvPr/>
              </p14:nvContentPartPr>
              <p14:xfrm>
                <a:off x="4498235" y="4136690"/>
                <a:ext cx="29880" cy="125640"/>
              </p14:xfrm>
            </p:contentPart>
          </mc:Choice>
          <mc:Fallback xmlns="">
            <p:pic>
              <p:nvPicPr>
                <p:cNvPr id="633" name="Ink 632">
                  <a:extLst>
                    <a:ext uri="{FF2B5EF4-FFF2-40B4-BE49-F238E27FC236}">
                      <a16:creationId xmlns:a16="http://schemas.microsoft.com/office/drawing/2014/main" id="{03194BCC-A8B6-970E-06FF-73EF35CC72D4}"/>
                    </a:ext>
                  </a:extLst>
                </p:cNvPr>
                <p:cNvPicPr/>
                <p:nvPr/>
              </p:nvPicPr>
              <p:blipFill>
                <a:blip r:embed="rId166"/>
                <a:stretch>
                  <a:fillRect/>
                </a:stretch>
              </p:blipFill>
              <p:spPr>
                <a:xfrm>
                  <a:off x="4470765" y="410935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34" name="Ink 633">
                  <a:extLst>
                    <a:ext uri="{FF2B5EF4-FFF2-40B4-BE49-F238E27FC236}">
                      <a16:creationId xmlns:a16="http://schemas.microsoft.com/office/drawing/2014/main" id="{39123025-0E33-1E02-7E52-454AD14A5CC0}"/>
                    </a:ext>
                  </a:extLst>
                </p14:cNvPr>
                <p14:cNvContentPartPr/>
                <p14:nvPr/>
              </p14:nvContentPartPr>
              <p14:xfrm>
                <a:off x="1902275" y="4714850"/>
                <a:ext cx="155880" cy="144360"/>
              </p14:xfrm>
            </p:contentPart>
          </mc:Choice>
          <mc:Fallback xmlns="">
            <p:pic>
              <p:nvPicPr>
                <p:cNvPr id="634" name="Ink 633">
                  <a:extLst>
                    <a:ext uri="{FF2B5EF4-FFF2-40B4-BE49-F238E27FC236}">
                      <a16:creationId xmlns:a16="http://schemas.microsoft.com/office/drawing/2014/main" id="{39123025-0E33-1E02-7E52-454AD14A5CC0}"/>
                    </a:ext>
                  </a:extLst>
                </p:cNvPr>
                <p:cNvPicPr/>
                <p:nvPr/>
              </p:nvPicPr>
              <p:blipFill>
                <a:blip r:embed="rId168"/>
                <a:stretch>
                  <a:fillRect/>
                </a:stretch>
              </p:blipFill>
              <p:spPr>
                <a:xfrm>
                  <a:off x="1874936" y="468799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35" name="Ink 634">
                  <a:extLst>
                    <a:ext uri="{FF2B5EF4-FFF2-40B4-BE49-F238E27FC236}">
                      <a16:creationId xmlns:a16="http://schemas.microsoft.com/office/drawing/2014/main" id="{CC4217CF-44F1-B667-A399-D269E330F109}"/>
                    </a:ext>
                  </a:extLst>
                </p14:cNvPr>
                <p14:cNvContentPartPr/>
                <p14:nvPr/>
              </p14:nvContentPartPr>
              <p14:xfrm>
                <a:off x="2551355" y="4726370"/>
                <a:ext cx="133200" cy="129960"/>
              </p14:xfrm>
            </p:contentPart>
          </mc:Choice>
          <mc:Fallback xmlns="">
            <p:pic>
              <p:nvPicPr>
                <p:cNvPr id="635" name="Ink 634">
                  <a:extLst>
                    <a:ext uri="{FF2B5EF4-FFF2-40B4-BE49-F238E27FC236}">
                      <a16:creationId xmlns:a16="http://schemas.microsoft.com/office/drawing/2014/main" id="{CC4217CF-44F1-B667-A399-D269E330F109}"/>
                    </a:ext>
                  </a:extLst>
                </p:cNvPr>
                <p:cNvPicPr/>
                <p:nvPr/>
              </p:nvPicPr>
              <p:blipFill>
                <a:blip r:embed="rId170"/>
                <a:stretch>
                  <a:fillRect/>
                </a:stretch>
              </p:blipFill>
              <p:spPr>
                <a:xfrm>
                  <a:off x="2524044" y="469903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36" name="Ink 635">
                  <a:extLst>
                    <a:ext uri="{FF2B5EF4-FFF2-40B4-BE49-F238E27FC236}">
                      <a16:creationId xmlns:a16="http://schemas.microsoft.com/office/drawing/2014/main" id="{958CD3DD-007E-2AD7-6A1F-C6D488B15959}"/>
                    </a:ext>
                  </a:extLst>
                </p14:cNvPr>
                <p14:cNvContentPartPr/>
                <p14:nvPr/>
              </p14:nvContentPartPr>
              <p14:xfrm>
                <a:off x="2610395" y="4512530"/>
                <a:ext cx="29880" cy="191880"/>
              </p14:xfrm>
            </p:contentPart>
          </mc:Choice>
          <mc:Fallback xmlns="">
            <p:pic>
              <p:nvPicPr>
                <p:cNvPr id="636" name="Ink 635">
                  <a:extLst>
                    <a:ext uri="{FF2B5EF4-FFF2-40B4-BE49-F238E27FC236}">
                      <a16:creationId xmlns:a16="http://schemas.microsoft.com/office/drawing/2014/main" id="{958CD3DD-007E-2AD7-6A1F-C6D488B15959}"/>
                    </a:ext>
                  </a:extLst>
                </p:cNvPr>
                <p:cNvPicPr/>
                <p:nvPr/>
              </p:nvPicPr>
              <p:blipFill>
                <a:blip r:embed="rId172"/>
                <a:stretch>
                  <a:fillRect/>
                </a:stretch>
              </p:blipFill>
              <p:spPr>
                <a:xfrm>
                  <a:off x="2582925" y="448518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37" name="Ink 636">
                  <a:extLst>
                    <a:ext uri="{FF2B5EF4-FFF2-40B4-BE49-F238E27FC236}">
                      <a16:creationId xmlns:a16="http://schemas.microsoft.com/office/drawing/2014/main" id="{E25240E6-B329-4A9A-1E9A-3D73E6CC97CD}"/>
                    </a:ext>
                  </a:extLst>
                </p14:cNvPr>
                <p14:cNvContentPartPr/>
                <p14:nvPr/>
              </p14:nvContentPartPr>
              <p14:xfrm>
                <a:off x="1976075" y="4512530"/>
                <a:ext cx="44640" cy="191880"/>
              </p14:xfrm>
            </p:contentPart>
          </mc:Choice>
          <mc:Fallback xmlns="">
            <p:pic>
              <p:nvPicPr>
                <p:cNvPr id="637" name="Ink 636">
                  <a:extLst>
                    <a:ext uri="{FF2B5EF4-FFF2-40B4-BE49-F238E27FC236}">
                      <a16:creationId xmlns:a16="http://schemas.microsoft.com/office/drawing/2014/main" id="{E25240E6-B329-4A9A-1E9A-3D73E6CC97CD}"/>
                    </a:ext>
                  </a:extLst>
                </p:cNvPr>
                <p:cNvPicPr/>
                <p:nvPr/>
              </p:nvPicPr>
              <p:blipFill>
                <a:blip r:embed="rId174"/>
                <a:stretch>
                  <a:fillRect/>
                </a:stretch>
              </p:blipFill>
              <p:spPr>
                <a:xfrm>
                  <a:off x="1948715" y="448518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38" name="Ink 637">
                  <a:extLst>
                    <a:ext uri="{FF2B5EF4-FFF2-40B4-BE49-F238E27FC236}">
                      <a16:creationId xmlns:a16="http://schemas.microsoft.com/office/drawing/2014/main" id="{5A146740-4C0B-F086-F29F-9CD783F73F04}"/>
                    </a:ext>
                  </a:extLst>
                </p14:cNvPr>
                <p14:cNvContentPartPr/>
                <p14:nvPr/>
              </p14:nvContentPartPr>
              <p14:xfrm>
                <a:off x="2108915" y="4722410"/>
                <a:ext cx="472320" cy="100080"/>
              </p14:xfrm>
            </p:contentPart>
          </mc:Choice>
          <mc:Fallback xmlns="">
            <p:pic>
              <p:nvPicPr>
                <p:cNvPr id="638" name="Ink 637">
                  <a:extLst>
                    <a:ext uri="{FF2B5EF4-FFF2-40B4-BE49-F238E27FC236}">
                      <a16:creationId xmlns:a16="http://schemas.microsoft.com/office/drawing/2014/main" id="{5A146740-4C0B-F086-F29F-9CD783F73F04}"/>
                    </a:ext>
                  </a:extLst>
                </p:cNvPr>
                <p:cNvPicPr/>
                <p:nvPr/>
              </p:nvPicPr>
              <p:blipFill>
                <a:blip r:embed="rId176"/>
                <a:stretch>
                  <a:fillRect/>
                </a:stretch>
              </p:blipFill>
              <p:spPr>
                <a:xfrm>
                  <a:off x="2081583" y="469511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39" name="Ink 638">
                  <a:extLst>
                    <a:ext uri="{FF2B5EF4-FFF2-40B4-BE49-F238E27FC236}">
                      <a16:creationId xmlns:a16="http://schemas.microsoft.com/office/drawing/2014/main" id="{AE5262BE-D057-FB89-052E-A2547FF80CAF}"/>
                    </a:ext>
                  </a:extLst>
                </p14:cNvPr>
                <p14:cNvContentPartPr/>
                <p14:nvPr/>
              </p14:nvContentPartPr>
              <p14:xfrm>
                <a:off x="1651715" y="4748330"/>
                <a:ext cx="236160" cy="51840"/>
              </p14:xfrm>
            </p:contentPart>
          </mc:Choice>
          <mc:Fallback xmlns="">
            <p:pic>
              <p:nvPicPr>
                <p:cNvPr id="639" name="Ink 638">
                  <a:extLst>
                    <a:ext uri="{FF2B5EF4-FFF2-40B4-BE49-F238E27FC236}">
                      <a16:creationId xmlns:a16="http://schemas.microsoft.com/office/drawing/2014/main" id="{AE5262BE-D057-FB89-052E-A2547FF80CAF}"/>
                    </a:ext>
                  </a:extLst>
                </p:cNvPr>
                <p:cNvPicPr/>
                <p:nvPr/>
              </p:nvPicPr>
              <p:blipFill>
                <a:blip r:embed="rId178"/>
                <a:stretch>
                  <a:fillRect/>
                </a:stretch>
              </p:blipFill>
              <p:spPr>
                <a:xfrm>
                  <a:off x="1624410" y="472097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40" name="Ink 639">
                  <a:extLst>
                    <a:ext uri="{FF2B5EF4-FFF2-40B4-BE49-F238E27FC236}">
                      <a16:creationId xmlns:a16="http://schemas.microsoft.com/office/drawing/2014/main" id="{4B31D1A3-57AA-43EF-2CCC-81E125FF7CA3}"/>
                    </a:ext>
                  </a:extLst>
                </p14:cNvPr>
                <p14:cNvContentPartPr/>
                <p14:nvPr/>
              </p14:nvContentPartPr>
              <p14:xfrm>
                <a:off x="2713355" y="4756250"/>
                <a:ext cx="546120" cy="74160"/>
              </p14:xfrm>
            </p:contentPart>
          </mc:Choice>
          <mc:Fallback xmlns="">
            <p:pic>
              <p:nvPicPr>
                <p:cNvPr id="640" name="Ink 639">
                  <a:extLst>
                    <a:ext uri="{FF2B5EF4-FFF2-40B4-BE49-F238E27FC236}">
                      <a16:creationId xmlns:a16="http://schemas.microsoft.com/office/drawing/2014/main" id="{4B31D1A3-57AA-43EF-2CCC-81E125FF7CA3}"/>
                    </a:ext>
                  </a:extLst>
                </p:cNvPr>
                <p:cNvPicPr/>
                <p:nvPr/>
              </p:nvPicPr>
              <p:blipFill>
                <a:blip r:embed="rId180"/>
                <a:stretch>
                  <a:fillRect/>
                </a:stretch>
              </p:blipFill>
              <p:spPr>
                <a:xfrm>
                  <a:off x="2686481" y="4728801"/>
                  <a:ext cx="600828"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41" name="Ink 640">
                  <a:extLst>
                    <a:ext uri="{FF2B5EF4-FFF2-40B4-BE49-F238E27FC236}">
                      <a16:creationId xmlns:a16="http://schemas.microsoft.com/office/drawing/2014/main" id="{A27E939C-644E-049C-9575-5119FEE11434}"/>
                    </a:ext>
                  </a:extLst>
                </p14:cNvPr>
                <p14:cNvContentPartPr/>
                <p14:nvPr/>
              </p14:nvContentPartPr>
              <p14:xfrm>
                <a:off x="3265595" y="4689650"/>
                <a:ext cx="164160" cy="169920"/>
              </p14:xfrm>
            </p:contentPart>
          </mc:Choice>
          <mc:Fallback xmlns="">
            <p:pic>
              <p:nvPicPr>
                <p:cNvPr id="641" name="Ink 640">
                  <a:extLst>
                    <a:ext uri="{FF2B5EF4-FFF2-40B4-BE49-F238E27FC236}">
                      <a16:creationId xmlns:a16="http://schemas.microsoft.com/office/drawing/2014/main" id="{A27E939C-644E-049C-9575-5119FEE11434}"/>
                    </a:ext>
                  </a:extLst>
                </p:cNvPr>
                <p:cNvPicPr/>
                <p:nvPr/>
              </p:nvPicPr>
              <p:blipFill>
                <a:blip r:embed="rId182"/>
                <a:stretch>
                  <a:fillRect/>
                </a:stretch>
              </p:blipFill>
              <p:spPr>
                <a:xfrm>
                  <a:off x="3238793" y="466229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42" name="Ink 641">
                  <a:extLst>
                    <a:ext uri="{FF2B5EF4-FFF2-40B4-BE49-F238E27FC236}">
                      <a16:creationId xmlns:a16="http://schemas.microsoft.com/office/drawing/2014/main" id="{33CE0248-C48F-EFE8-9D9E-2130DF46C270}"/>
                    </a:ext>
                  </a:extLst>
                </p14:cNvPr>
                <p14:cNvContentPartPr/>
                <p14:nvPr/>
              </p14:nvContentPartPr>
              <p14:xfrm>
                <a:off x="3303395" y="4512530"/>
                <a:ext cx="88920" cy="177480"/>
              </p14:xfrm>
            </p:contentPart>
          </mc:Choice>
          <mc:Fallback xmlns="">
            <p:pic>
              <p:nvPicPr>
                <p:cNvPr id="642" name="Ink 641">
                  <a:extLst>
                    <a:ext uri="{FF2B5EF4-FFF2-40B4-BE49-F238E27FC236}">
                      <a16:creationId xmlns:a16="http://schemas.microsoft.com/office/drawing/2014/main" id="{33CE0248-C48F-EFE8-9D9E-2130DF46C270}"/>
                    </a:ext>
                  </a:extLst>
                </p:cNvPr>
                <p:cNvPicPr/>
                <p:nvPr/>
              </p:nvPicPr>
              <p:blipFill>
                <a:blip r:embed="rId184"/>
                <a:stretch>
                  <a:fillRect/>
                </a:stretch>
              </p:blipFill>
              <p:spPr>
                <a:xfrm>
                  <a:off x="3275998" y="448518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43" name="Ink 642">
                  <a:extLst>
                    <a:ext uri="{FF2B5EF4-FFF2-40B4-BE49-F238E27FC236}">
                      <a16:creationId xmlns:a16="http://schemas.microsoft.com/office/drawing/2014/main" id="{1EDA8217-37D8-D445-F984-C63BF9F9A749}"/>
                    </a:ext>
                  </a:extLst>
                </p14:cNvPr>
                <p14:cNvContentPartPr/>
                <p14:nvPr/>
              </p14:nvContentPartPr>
              <p14:xfrm>
                <a:off x="3524795" y="4726370"/>
                <a:ext cx="369000" cy="103680"/>
              </p14:xfrm>
            </p:contentPart>
          </mc:Choice>
          <mc:Fallback xmlns="">
            <p:pic>
              <p:nvPicPr>
                <p:cNvPr id="643" name="Ink 642">
                  <a:extLst>
                    <a:ext uri="{FF2B5EF4-FFF2-40B4-BE49-F238E27FC236}">
                      <a16:creationId xmlns:a16="http://schemas.microsoft.com/office/drawing/2014/main" id="{1EDA8217-37D8-D445-F984-C63BF9F9A749}"/>
                    </a:ext>
                  </a:extLst>
                </p:cNvPr>
                <p:cNvPicPr/>
                <p:nvPr/>
              </p:nvPicPr>
              <p:blipFill>
                <a:blip r:embed="rId186"/>
                <a:stretch>
                  <a:fillRect/>
                </a:stretch>
              </p:blipFill>
              <p:spPr>
                <a:xfrm>
                  <a:off x="3497479" y="469913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44" name="Ink 643">
                  <a:extLst>
                    <a:ext uri="{FF2B5EF4-FFF2-40B4-BE49-F238E27FC236}">
                      <a16:creationId xmlns:a16="http://schemas.microsoft.com/office/drawing/2014/main" id="{DB7754AA-FCA0-598B-D3F6-24CFB7FE2629}"/>
                    </a:ext>
                  </a:extLst>
                </p14:cNvPr>
                <p14:cNvContentPartPr/>
                <p14:nvPr/>
              </p14:nvContentPartPr>
              <p14:xfrm>
                <a:off x="3922955" y="4684250"/>
                <a:ext cx="177480" cy="163800"/>
              </p14:xfrm>
            </p:contentPart>
          </mc:Choice>
          <mc:Fallback xmlns="">
            <p:pic>
              <p:nvPicPr>
                <p:cNvPr id="644" name="Ink 643">
                  <a:extLst>
                    <a:ext uri="{FF2B5EF4-FFF2-40B4-BE49-F238E27FC236}">
                      <a16:creationId xmlns:a16="http://schemas.microsoft.com/office/drawing/2014/main" id="{DB7754AA-FCA0-598B-D3F6-24CFB7FE2629}"/>
                    </a:ext>
                  </a:extLst>
                </p:cNvPr>
                <p:cNvPicPr/>
                <p:nvPr/>
              </p:nvPicPr>
              <p:blipFill>
                <a:blip r:embed="rId188"/>
                <a:stretch>
                  <a:fillRect/>
                </a:stretch>
              </p:blipFill>
              <p:spPr>
                <a:xfrm>
                  <a:off x="3895613" y="465695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45" name="Ink 644">
                  <a:extLst>
                    <a:ext uri="{FF2B5EF4-FFF2-40B4-BE49-F238E27FC236}">
                      <a16:creationId xmlns:a16="http://schemas.microsoft.com/office/drawing/2014/main" id="{00336CC4-A20E-05F1-898E-034B902AEB32}"/>
                    </a:ext>
                  </a:extLst>
                </p14:cNvPr>
                <p14:cNvContentPartPr/>
                <p14:nvPr/>
              </p14:nvContentPartPr>
              <p14:xfrm>
                <a:off x="3996755" y="4505330"/>
                <a:ext cx="44640" cy="214200"/>
              </p14:xfrm>
            </p:contentPart>
          </mc:Choice>
          <mc:Fallback xmlns="">
            <p:pic>
              <p:nvPicPr>
                <p:cNvPr id="645" name="Ink 644">
                  <a:extLst>
                    <a:ext uri="{FF2B5EF4-FFF2-40B4-BE49-F238E27FC236}">
                      <a16:creationId xmlns:a16="http://schemas.microsoft.com/office/drawing/2014/main" id="{00336CC4-A20E-05F1-898E-034B902AEB32}"/>
                    </a:ext>
                  </a:extLst>
                </p:cNvPr>
                <p:cNvPicPr/>
                <p:nvPr/>
              </p:nvPicPr>
              <p:blipFill>
                <a:blip r:embed="rId190"/>
                <a:stretch>
                  <a:fillRect/>
                </a:stretch>
              </p:blipFill>
              <p:spPr>
                <a:xfrm>
                  <a:off x="3969395" y="447795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46" name="Ink 645">
                  <a:extLst>
                    <a:ext uri="{FF2B5EF4-FFF2-40B4-BE49-F238E27FC236}">
                      <a16:creationId xmlns:a16="http://schemas.microsoft.com/office/drawing/2014/main" id="{2B7E8241-0D1F-8AA5-ED96-1CA91AAB9C5C}"/>
                    </a:ext>
                  </a:extLst>
                </p14:cNvPr>
                <p14:cNvContentPartPr/>
                <p14:nvPr/>
              </p14:nvContentPartPr>
              <p14:xfrm>
                <a:off x="2595635" y="4896290"/>
                <a:ext cx="59400" cy="243360"/>
              </p14:xfrm>
            </p:contentPart>
          </mc:Choice>
          <mc:Fallback xmlns="">
            <p:pic>
              <p:nvPicPr>
                <p:cNvPr id="646" name="Ink 645">
                  <a:extLst>
                    <a:ext uri="{FF2B5EF4-FFF2-40B4-BE49-F238E27FC236}">
                      <a16:creationId xmlns:a16="http://schemas.microsoft.com/office/drawing/2014/main" id="{2B7E8241-0D1F-8AA5-ED96-1CA91AAB9C5C}"/>
                    </a:ext>
                  </a:extLst>
                </p:cNvPr>
                <p:cNvPicPr/>
                <p:nvPr/>
              </p:nvPicPr>
              <p:blipFill>
                <a:blip r:embed="rId192"/>
                <a:stretch>
                  <a:fillRect/>
                </a:stretch>
              </p:blipFill>
              <p:spPr>
                <a:xfrm>
                  <a:off x="2568330" y="486898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47" name="Ink 646">
                  <a:extLst>
                    <a:ext uri="{FF2B5EF4-FFF2-40B4-BE49-F238E27FC236}">
                      <a16:creationId xmlns:a16="http://schemas.microsoft.com/office/drawing/2014/main" id="{A708CD9A-4042-7CBA-445F-FA92306AFA41}"/>
                    </a:ext>
                  </a:extLst>
                </p14:cNvPr>
                <p14:cNvContentPartPr/>
                <p14:nvPr/>
              </p14:nvContentPartPr>
              <p14:xfrm>
                <a:off x="1976075" y="4888370"/>
                <a:ext cx="44640" cy="103680"/>
              </p14:xfrm>
            </p:contentPart>
          </mc:Choice>
          <mc:Fallback xmlns="">
            <p:pic>
              <p:nvPicPr>
                <p:cNvPr id="647" name="Ink 646">
                  <a:extLst>
                    <a:ext uri="{FF2B5EF4-FFF2-40B4-BE49-F238E27FC236}">
                      <a16:creationId xmlns:a16="http://schemas.microsoft.com/office/drawing/2014/main" id="{A708CD9A-4042-7CBA-445F-FA92306AFA41}"/>
                    </a:ext>
                  </a:extLst>
                </p:cNvPr>
                <p:cNvPicPr/>
                <p:nvPr/>
              </p:nvPicPr>
              <p:blipFill>
                <a:blip r:embed="rId194"/>
                <a:stretch>
                  <a:fillRect/>
                </a:stretch>
              </p:blipFill>
              <p:spPr>
                <a:xfrm>
                  <a:off x="1948715" y="486161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48" name="Ink 647">
                  <a:extLst>
                    <a:ext uri="{FF2B5EF4-FFF2-40B4-BE49-F238E27FC236}">
                      <a16:creationId xmlns:a16="http://schemas.microsoft.com/office/drawing/2014/main" id="{1F0DF333-1137-0E8A-7CE2-AD4164DEB775}"/>
                    </a:ext>
                  </a:extLst>
                </p14:cNvPr>
                <p14:cNvContentPartPr/>
                <p14:nvPr/>
              </p14:nvContentPartPr>
              <p14:xfrm>
                <a:off x="3318155" y="4903490"/>
                <a:ext cx="103680" cy="221760"/>
              </p14:xfrm>
            </p:contentPart>
          </mc:Choice>
          <mc:Fallback xmlns="">
            <p:pic>
              <p:nvPicPr>
                <p:cNvPr id="648" name="Ink 647">
                  <a:extLst>
                    <a:ext uri="{FF2B5EF4-FFF2-40B4-BE49-F238E27FC236}">
                      <a16:creationId xmlns:a16="http://schemas.microsoft.com/office/drawing/2014/main" id="{1F0DF333-1137-0E8A-7CE2-AD4164DEB775}"/>
                    </a:ext>
                  </a:extLst>
                </p:cNvPr>
                <p:cNvPicPr/>
                <p:nvPr/>
              </p:nvPicPr>
              <p:blipFill>
                <a:blip r:embed="rId196"/>
                <a:stretch>
                  <a:fillRect/>
                </a:stretch>
              </p:blipFill>
              <p:spPr>
                <a:xfrm>
                  <a:off x="3290795" y="487613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49" name="Ink 648">
                  <a:extLst>
                    <a:ext uri="{FF2B5EF4-FFF2-40B4-BE49-F238E27FC236}">
                      <a16:creationId xmlns:a16="http://schemas.microsoft.com/office/drawing/2014/main" id="{3BCE1C17-BF9C-A96B-95CC-8DA2E519D484}"/>
                    </a:ext>
                  </a:extLst>
                </p14:cNvPr>
                <p14:cNvContentPartPr/>
                <p14:nvPr/>
              </p14:nvContentPartPr>
              <p14:xfrm>
                <a:off x="3318155" y="5110130"/>
                <a:ext cx="103680" cy="74160"/>
              </p14:xfrm>
            </p:contentPart>
          </mc:Choice>
          <mc:Fallback xmlns="">
            <p:pic>
              <p:nvPicPr>
                <p:cNvPr id="649" name="Ink 648">
                  <a:extLst>
                    <a:ext uri="{FF2B5EF4-FFF2-40B4-BE49-F238E27FC236}">
                      <a16:creationId xmlns:a16="http://schemas.microsoft.com/office/drawing/2014/main" id="{3BCE1C17-BF9C-A96B-95CC-8DA2E519D484}"/>
                    </a:ext>
                  </a:extLst>
                </p:cNvPr>
                <p:cNvPicPr/>
                <p:nvPr/>
              </p:nvPicPr>
              <p:blipFill>
                <a:blip r:embed="rId198"/>
                <a:stretch>
                  <a:fillRect/>
                </a:stretch>
              </p:blipFill>
              <p:spPr>
                <a:xfrm>
                  <a:off x="3290795" y="508268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50" name="Ink 649">
                  <a:extLst>
                    <a:ext uri="{FF2B5EF4-FFF2-40B4-BE49-F238E27FC236}">
                      <a16:creationId xmlns:a16="http://schemas.microsoft.com/office/drawing/2014/main" id="{93EB0FAA-C709-A9BC-F434-81B77FD27798}"/>
                    </a:ext>
                  </a:extLst>
                </p14:cNvPr>
                <p14:cNvContentPartPr/>
                <p14:nvPr/>
              </p14:nvContentPartPr>
              <p14:xfrm>
                <a:off x="3288635" y="5132090"/>
                <a:ext cx="59400" cy="59040"/>
              </p14:xfrm>
            </p:contentPart>
          </mc:Choice>
          <mc:Fallback xmlns="">
            <p:pic>
              <p:nvPicPr>
                <p:cNvPr id="650" name="Ink 649">
                  <a:extLst>
                    <a:ext uri="{FF2B5EF4-FFF2-40B4-BE49-F238E27FC236}">
                      <a16:creationId xmlns:a16="http://schemas.microsoft.com/office/drawing/2014/main" id="{93EB0FAA-C709-A9BC-F434-81B77FD27798}"/>
                    </a:ext>
                  </a:extLst>
                </p:cNvPr>
                <p:cNvPicPr/>
                <p:nvPr/>
              </p:nvPicPr>
              <p:blipFill>
                <a:blip r:embed="rId200"/>
                <a:stretch>
                  <a:fillRect/>
                </a:stretch>
              </p:blipFill>
              <p:spPr>
                <a:xfrm>
                  <a:off x="3261330" y="510473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51" name="Ink 650">
                  <a:extLst>
                    <a:ext uri="{FF2B5EF4-FFF2-40B4-BE49-F238E27FC236}">
                      <a16:creationId xmlns:a16="http://schemas.microsoft.com/office/drawing/2014/main" id="{F6BD7ED2-FE2B-40E4-6609-CF5F8D4AB721}"/>
                    </a:ext>
                  </a:extLst>
                </p14:cNvPr>
                <p14:cNvContentPartPr/>
                <p14:nvPr/>
              </p14:nvContentPartPr>
              <p14:xfrm>
                <a:off x="2595635" y="5087810"/>
                <a:ext cx="88920" cy="81360"/>
              </p14:xfrm>
            </p:contentPart>
          </mc:Choice>
          <mc:Fallback xmlns="">
            <p:pic>
              <p:nvPicPr>
                <p:cNvPr id="651" name="Ink 650">
                  <a:extLst>
                    <a:ext uri="{FF2B5EF4-FFF2-40B4-BE49-F238E27FC236}">
                      <a16:creationId xmlns:a16="http://schemas.microsoft.com/office/drawing/2014/main" id="{F6BD7ED2-FE2B-40E4-6609-CF5F8D4AB721}"/>
                    </a:ext>
                  </a:extLst>
                </p:cNvPr>
                <p:cNvPicPr/>
                <p:nvPr/>
              </p:nvPicPr>
              <p:blipFill>
                <a:blip r:embed="rId202"/>
                <a:stretch>
                  <a:fillRect/>
                </a:stretch>
              </p:blipFill>
              <p:spPr>
                <a:xfrm>
                  <a:off x="2568238" y="506053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52" name="Ink 651">
                  <a:extLst>
                    <a:ext uri="{FF2B5EF4-FFF2-40B4-BE49-F238E27FC236}">
                      <a16:creationId xmlns:a16="http://schemas.microsoft.com/office/drawing/2014/main" id="{4960070E-4C73-83E2-1E58-76146DF47978}"/>
                    </a:ext>
                  </a:extLst>
                </p14:cNvPr>
                <p14:cNvContentPartPr/>
                <p14:nvPr/>
              </p14:nvContentPartPr>
              <p14:xfrm>
                <a:off x="5843762" y="2190530"/>
                <a:ext cx="3480840" cy="3089520"/>
              </p14:xfrm>
            </p:contentPart>
          </mc:Choice>
          <mc:Fallback xmlns="">
            <p:pic>
              <p:nvPicPr>
                <p:cNvPr id="652" name="Ink 651">
                  <a:extLst>
                    <a:ext uri="{FF2B5EF4-FFF2-40B4-BE49-F238E27FC236}">
                      <a16:creationId xmlns:a16="http://schemas.microsoft.com/office/drawing/2014/main" id="{4960070E-4C73-83E2-1E58-76146DF47978}"/>
                    </a:ext>
                  </a:extLst>
                </p:cNvPr>
                <p:cNvPicPr/>
                <p:nvPr/>
              </p:nvPicPr>
              <p:blipFill>
                <a:blip r:embed="rId24"/>
                <a:stretch>
                  <a:fillRect/>
                </a:stretch>
              </p:blipFill>
              <p:spPr>
                <a:xfrm>
                  <a:off x="5829370" y="217661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53" name="Ink 652">
                  <a:extLst>
                    <a:ext uri="{FF2B5EF4-FFF2-40B4-BE49-F238E27FC236}">
                      <a16:creationId xmlns:a16="http://schemas.microsoft.com/office/drawing/2014/main" id="{37986459-F936-4B47-4A16-FED52457F3A4}"/>
                    </a:ext>
                  </a:extLst>
                </p14:cNvPr>
                <p14:cNvContentPartPr/>
                <p14:nvPr/>
              </p14:nvContentPartPr>
              <p14:xfrm>
                <a:off x="6505512" y="2800521"/>
                <a:ext cx="228775" cy="173485"/>
              </p14:xfrm>
            </p:contentPart>
          </mc:Choice>
          <mc:Fallback xmlns="">
            <p:pic>
              <p:nvPicPr>
                <p:cNvPr id="653" name="Ink 652">
                  <a:extLst>
                    <a:ext uri="{FF2B5EF4-FFF2-40B4-BE49-F238E27FC236}">
                      <a16:creationId xmlns:a16="http://schemas.microsoft.com/office/drawing/2014/main" id="{37986459-F936-4B47-4A16-FED52457F3A4}"/>
                    </a:ext>
                  </a:extLst>
                </p:cNvPr>
                <p:cNvPicPr/>
                <p:nvPr/>
              </p:nvPicPr>
              <p:blipFill>
                <a:blip r:embed="rId26"/>
                <a:stretch>
                  <a:fillRect/>
                </a:stretch>
              </p:blipFill>
              <p:spPr>
                <a:xfrm>
                  <a:off x="6484889" y="278039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54" name="Ink 653">
                  <a:extLst>
                    <a:ext uri="{FF2B5EF4-FFF2-40B4-BE49-F238E27FC236}">
                      <a16:creationId xmlns:a16="http://schemas.microsoft.com/office/drawing/2014/main" id="{ADDE050E-B5F3-60AC-2A70-55212017EDA7}"/>
                    </a:ext>
                  </a:extLst>
                </p14:cNvPr>
                <p14:cNvContentPartPr/>
                <p14:nvPr/>
              </p14:nvContentPartPr>
              <p14:xfrm>
                <a:off x="6487064" y="3178630"/>
                <a:ext cx="228775" cy="182084"/>
              </p14:xfrm>
            </p:contentPart>
          </mc:Choice>
          <mc:Fallback xmlns="">
            <p:pic>
              <p:nvPicPr>
                <p:cNvPr id="654" name="Ink 653">
                  <a:extLst>
                    <a:ext uri="{FF2B5EF4-FFF2-40B4-BE49-F238E27FC236}">
                      <a16:creationId xmlns:a16="http://schemas.microsoft.com/office/drawing/2014/main" id="{ADDE050E-B5F3-60AC-2A70-55212017EDA7}"/>
                    </a:ext>
                  </a:extLst>
                </p:cNvPr>
                <p:cNvPicPr/>
                <p:nvPr/>
              </p:nvPicPr>
              <p:blipFill>
                <a:blip r:embed="rId28"/>
                <a:stretch>
                  <a:fillRect/>
                </a:stretch>
              </p:blipFill>
              <p:spPr>
                <a:xfrm>
                  <a:off x="6466920" y="315850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55" name="Ink 654">
                  <a:extLst>
                    <a:ext uri="{FF2B5EF4-FFF2-40B4-BE49-F238E27FC236}">
                      <a16:creationId xmlns:a16="http://schemas.microsoft.com/office/drawing/2014/main" id="{84FC52A3-AEB8-D762-CB01-7349D88A736F}"/>
                    </a:ext>
                  </a:extLst>
                </p14:cNvPr>
                <p14:cNvContentPartPr/>
                <p14:nvPr/>
              </p14:nvContentPartPr>
              <p14:xfrm>
                <a:off x="6487064" y="3558813"/>
                <a:ext cx="219754" cy="165478"/>
              </p14:xfrm>
            </p:contentPart>
          </mc:Choice>
          <mc:Fallback xmlns="">
            <p:pic>
              <p:nvPicPr>
                <p:cNvPr id="655" name="Ink 654">
                  <a:extLst>
                    <a:ext uri="{FF2B5EF4-FFF2-40B4-BE49-F238E27FC236}">
                      <a16:creationId xmlns:a16="http://schemas.microsoft.com/office/drawing/2014/main" id="{84FC52A3-AEB8-D762-CB01-7349D88A736F}"/>
                    </a:ext>
                  </a:extLst>
                </p:cNvPr>
                <p:cNvPicPr/>
                <p:nvPr/>
              </p:nvPicPr>
              <p:blipFill>
                <a:blip r:embed="rId30"/>
                <a:stretch>
                  <a:fillRect/>
                </a:stretch>
              </p:blipFill>
              <p:spPr>
                <a:xfrm>
                  <a:off x="6466912" y="353818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56" name="Ink 655">
                  <a:extLst>
                    <a:ext uri="{FF2B5EF4-FFF2-40B4-BE49-F238E27FC236}">
                      <a16:creationId xmlns:a16="http://schemas.microsoft.com/office/drawing/2014/main" id="{C64097A1-E03C-459D-FDA7-7B154BA1E6C3}"/>
                    </a:ext>
                  </a:extLst>
                </p14:cNvPr>
                <p14:cNvContentPartPr/>
                <p14:nvPr/>
              </p14:nvContentPartPr>
              <p14:xfrm>
                <a:off x="6496081" y="3945224"/>
                <a:ext cx="219754" cy="185347"/>
              </p14:xfrm>
            </p:contentPart>
          </mc:Choice>
          <mc:Fallback xmlns="">
            <p:pic>
              <p:nvPicPr>
                <p:cNvPr id="656" name="Ink 655">
                  <a:extLst>
                    <a:ext uri="{FF2B5EF4-FFF2-40B4-BE49-F238E27FC236}">
                      <a16:creationId xmlns:a16="http://schemas.microsoft.com/office/drawing/2014/main" id="{C64097A1-E03C-459D-FDA7-7B154BA1E6C3}"/>
                    </a:ext>
                  </a:extLst>
                </p:cNvPr>
                <p:cNvPicPr/>
                <p:nvPr/>
              </p:nvPicPr>
              <p:blipFill>
                <a:blip r:embed="rId32"/>
                <a:stretch>
                  <a:fillRect/>
                </a:stretch>
              </p:blipFill>
              <p:spPr>
                <a:xfrm>
                  <a:off x="6475929" y="392463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57" name="Ink 656">
                  <a:extLst>
                    <a:ext uri="{FF2B5EF4-FFF2-40B4-BE49-F238E27FC236}">
                      <a16:creationId xmlns:a16="http://schemas.microsoft.com/office/drawing/2014/main" id="{1E9E072A-4A87-0B9A-8121-05D626B74308}"/>
                    </a:ext>
                  </a:extLst>
                </p14:cNvPr>
                <p14:cNvContentPartPr/>
                <p14:nvPr/>
              </p14:nvContentPartPr>
              <p14:xfrm>
                <a:off x="6545534" y="2366921"/>
                <a:ext cx="181625" cy="137898"/>
              </p14:xfrm>
            </p:contentPart>
          </mc:Choice>
          <mc:Fallback xmlns="">
            <p:pic>
              <p:nvPicPr>
                <p:cNvPr id="657" name="Ink 656">
                  <a:extLst>
                    <a:ext uri="{FF2B5EF4-FFF2-40B4-BE49-F238E27FC236}">
                      <a16:creationId xmlns:a16="http://schemas.microsoft.com/office/drawing/2014/main" id="{1E9E072A-4A87-0B9A-8121-05D626B74308}"/>
                    </a:ext>
                  </a:extLst>
                </p:cNvPr>
                <p:cNvPicPr/>
                <p:nvPr/>
              </p:nvPicPr>
              <p:blipFill>
                <a:blip r:embed="rId34"/>
                <a:stretch>
                  <a:fillRect/>
                </a:stretch>
              </p:blipFill>
              <p:spPr>
                <a:xfrm>
                  <a:off x="6524927" y="234633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58" name="Ink 657">
                  <a:extLst>
                    <a:ext uri="{FF2B5EF4-FFF2-40B4-BE49-F238E27FC236}">
                      <a16:creationId xmlns:a16="http://schemas.microsoft.com/office/drawing/2014/main" id="{76C56506-4394-0A83-58FB-B1DF9EBEB003}"/>
                    </a:ext>
                  </a:extLst>
                </p14:cNvPr>
                <p14:cNvContentPartPr/>
                <p14:nvPr/>
              </p14:nvContentPartPr>
              <p14:xfrm>
                <a:off x="6591042" y="2524096"/>
                <a:ext cx="81999" cy="229535"/>
              </p14:xfrm>
            </p:contentPart>
          </mc:Choice>
          <mc:Fallback xmlns="">
            <p:pic>
              <p:nvPicPr>
                <p:cNvPr id="658" name="Ink 657">
                  <a:extLst>
                    <a:ext uri="{FF2B5EF4-FFF2-40B4-BE49-F238E27FC236}">
                      <a16:creationId xmlns:a16="http://schemas.microsoft.com/office/drawing/2014/main" id="{76C56506-4394-0A83-58FB-B1DF9EBEB003}"/>
                    </a:ext>
                  </a:extLst>
                </p:cNvPr>
                <p:cNvPicPr/>
                <p:nvPr/>
              </p:nvPicPr>
              <p:blipFill>
                <a:blip r:embed="rId36"/>
                <a:stretch>
                  <a:fillRect/>
                </a:stretch>
              </p:blipFill>
              <p:spPr>
                <a:xfrm>
                  <a:off x="6570422" y="250397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59" name="Ink 658">
                  <a:extLst>
                    <a:ext uri="{FF2B5EF4-FFF2-40B4-BE49-F238E27FC236}">
                      <a16:creationId xmlns:a16="http://schemas.microsoft.com/office/drawing/2014/main" id="{C5AAE8D4-D3B7-6DFE-0BBB-8B570D3BFB63}"/>
                    </a:ext>
                  </a:extLst>
                </p14:cNvPr>
                <p14:cNvContentPartPr/>
                <p14:nvPr/>
              </p14:nvContentPartPr>
              <p14:xfrm>
                <a:off x="6586123" y="2988798"/>
                <a:ext cx="59859" cy="167257"/>
              </p14:xfrm>
            </p:contentPart>
          </mc:Choice>
          <mc:Fallback xmlns="">
            <p:pic>
              <p:nvPicPr>
                <p:cNvPr id="659" name="Ink 658">
                  <a:extLst>
                    <a:ext uri="{FF2B5EF4-FFF2-40B4-BE49-F238E27FC236}">
                      <a16:creationId xmlns:a16="http://schemas.microsoft.com/office/drawing/2014/main" id="{C5AAE8D4-D3B7-6DFE-0BBB-8B570D3BFB63}"/>
                    </a:ext>
                  </a:extLst>
                </p:cNvPr>
                <p:cNvPicPr/>
                <p:nvPr/>
              </p:nvPicPr>
              <p:blipFill>
                <a:blip r:embed="rId38"/>
                <a:stretch>
                  <a:fillRect/>
                </a:stretch>
              </p:blipFill>
              <p:spPr>
                <a:xfrm>
                  <a:off x="6565532" y="296867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60" name="Ink 659">
                  <a:extLst>
                    <a:ext uri="{FF2B5EF4-FFF2-40B4-BE49-F238E27FC236}">
                      <a16:creationId xmlns:a16="http://schemas.microsoft.com/office/drawing/2014/main" id="{1C45ECB9-85F9-2128-C875-0F8A498E30E4}"/>
                    </a:ext>
                  </a:extLst>
                </p14:cNvPr>
                <p14:cNvContentPartPr/>
                <p14:nvPr/>
              </p14:nvContentPartPr>
              <p14:xfrm>
                <a:off x="6550864" y="3358897"/>
                <a:ext cx="77079" cy="180602"/>
              </p14:xfrm>
            </p:contentPart>
          </mc:Choice>
          <mc:Fallback xmlns="">
            <p:pic>
              <p:nvPicPr>
                <p:cNvPr id="660" name="Ink 659">
                  <a:extLst>
                    <a:ext uri="{FF2B5EF4-FFF2-40B4-BE49-F238E27FC236}">
                      <a16:creationId xmlns:a16="http://schemas.microsoft.com/office/drawing/2014/main" id="{1C45ECB9-85F9-2128-C875-0F8A498E30E4}"/>
                    </a:ext>
                  </a:extLst>
                </p:cNvPr>
                <p:cNvPicPr/>
                <p:nvPr/>
              </p:nvPicPr>
              <p:blipFill>
                <a:blip r:embed="rId40"/>
                <a:stretch>
                  <a:fillRect/>
                </a:stretch>
              </p:blipFill>
              <p:spPr>
                <a:xfrm>
                  <a:off x="6530149" y="333877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61" name="Ink 660">
                  <a:extLst>
                    <a:ext uri="{FF2B5EF4-FFF2-40B4-BE49-F238E27FC236}">
                      <a16:creationId xmlns:a16="http://schemas.microsoft.com/office/drawing/2014/main" id="{DF04ECC2-AAA8-8703-C24F-6ED81BF3C842}"/>
                    </a:ext>
                  </a:extLst>
                </p14:cNvPr>
                <p14:cNvContentPartPr/>
                <p14:nvPr/>
              </p14:nvContentPartPr>
              <p14:xfrm>
                <a:off x="6563984" y="3722772"/>
                <a:ext cx="63958" cy="219747"/>
              </p14:xfrm>
            </p:contentPart>
          </mc:Choice>
          <mc:Fallback xmlns="">
            <p:pic>
              <p:nvPicPr>
                <p:cNvPr id="661" name="Ink 660">
                  <a:extLst>
                    <a:ext uri="{FF2B5EF4-FFF2-40B4-BE49-F238E27FC236}">
                      <a16:creationId xmlns:a16="http://schemas.microsoft.com/office/drawing/2014/main" id="{DF04ECC2-AAA8-8703-C24F-6ED81BF3C842}"/>
                    </a:ext>
                  </a:extLst>
                </p:cNvPr>
                <p:cNvPicPr/>
                <p:nvPr/>
              </p:nvPicPr>
              <p:blipFill>
                <a:blip r:embed="rId42"/>
                <a:stretch>
                  <a:fillRect/>
                </a:stretch>
              </p:blipFill>
              <p:spPr>
                <a:xfrm>
                  <a:off x="6543306" y="370214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62" name="Ink 661">
                  <a:extLst>
                    <a:ext uri="{FF2B5EF4-FFF2-40B4-BE49-F238E27FC236}">
                      <a16:creationId xmlns:a16="http://schemas.microsoft.com/office/drawing/2014/main" id="{25B468A3-E405-D57A-35ED-A9DF4BDBA47C}"/>
                    </a:ext>
                  </a:extLst>
                </p14:cNvPr>
                <p14:cNvContentPartPr/>
                <p14:nvPr/>
              </p14:nvContentPartPr>
              <p14:xfrm>
                <a:off x="6753809" y="2404286"/>
                <a:ext cx="344392" cy="57829"/>
              </p14:xfrm>
            </p:contentPart>
          </mc:Choice>
          <mc:Fallback xmlns="">
            <p:pic>
              <p:nvPicPr>
                <p:cNvPr id="662" name="Ink 661">
                  <a:extLst>
                    <a:ext uri="{FF2B5EF4-FFF2-40B4-BE49-F238E27FC236}">
                      <a16:creationId xmlns:a16="http://schemas.microsoft.com/office/drawing/2014/main" id="{25B468A3-E405-D57A-35ED-A9DF4BDBA47C}"/>
                    </a:ext>
                  </a:extLst>
                </p:cNvPr>
                <p:cNvPicPr/>
                <p:nvPr/>
              </p:nvPicPr>
              <p:blipFill>
                <a:blip r:embed="rId44"/>
                <a:stretch>
                  <a:fillRect/>
                </a:stretch>
              </p:blipFill>
              <p:spPr>
                <a:xfrm>
                  <a:off x="6733184" y="238421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3" name="Ink 662">
                  <a:extLst>
                    <a:ext uri="{FF2B5EF4-FFF2-40B4-BE49-F238E27FC236}">
                      <a16:creationId xmlns:a16="http://schemas.microsoft.com/office/drawing/2014/main" id="{FF0602EB-96C8-B5B6-11F9-B1059ED35964}"/>
                    </a:ext>
                  </a:extLst>
                </p14:cNvPr>
                <p14:cNvContentPartPr/>
                <p14:nvPr/>
              </p14:nvContentPartPr>
              <p14:xfrm>
                <a:off x="6735771" y="2838445"/>
                <a:ext cx="371861" cy="78883"/>
              </p14:xfrm>
            </p:contentPart>
          </mc:Choice>
          <mc:Fallback xmlns="">
            <p:pic>
              <p:nvPicPr>
                <p:cNvPr id="663" name="Ink 662">
                  <a:extLst>
                    <a:ext uri="{FF2B5EF4-FFF2-40B4-BE49-F238E27FC236}">
                      <a16:creationId xmlns:a16="http://schemas.microsoft.com/office/drawing/2014/main" id="{FF0602EB-96C8-B5B6-11F9-B1059ED35964}"/>
                    </a:ext>
                  </a:extLst>
                </p:cNvPr>
                <p:cNvPicPr/>
                <p:nvPr/>
              </p:nvPicPr>
              <p:blipFill>
                <a:blip r:embed="rId46"/>
                <a:stretch>
                  <a:fillRect/>
                </a:stretch>
              </p:blipFill>
              <p:spPr>
                <a:xfrm>
                  <a:off x="6715619" y="281788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64" name="Ink 663">
                  <a:extLst>
                    <a:ext uri="{FF2B5EF4-FFF2-40B4-BE49-F238E27FC236}">
                      <a16:creationId xmlns:a16="http://schemas.microsoft.com/office/drawing/2014/main" id="{30923099-D41B-D091-FCF9-E3542DF20309}"/>
                    </a:ext>
                  </a:extLst>
                </p14:cNvPr>
                <p14:cNvContentPartPr/>
                <p14:nvPr/>
              </p14:nvContentPartPr>
              <p14:xfrm>
                <a:off x="6735771" y="3237905"/>
                <a:ext cx="425981" cy="75623"/>
              </p14:xfrm>
            </p:contentPart>
          </mc:Choice>
          <mc:Fallback xmlns="">
            <p:pic>
              <p:nvPicPr>
                <p:cNvPr id="664" name="Ink 663">
                  <a:extLst>
                    <a:ext uri="{FF2B5EF4-FFF2-40B4-BE49-F238E27FC236}">
                      <a16:creationId xmlns:a16="http://schemas.microsoft.com/office/drawing/2014/main" id="{30923099-D41B-D091-FCF9-E3542DF20309}"/>
                    </a:ext>
                  </a:extLst>
                </p:cNvPr>
                <p:cNvPicPr/>
                <p:nvPr/>
              </p:nvPicPr>
              <p:blipFill>
                <a:blip r:embed="rId48"/>
                <a:stretch>
                  <a:fillRect/>
                </a:stretch>
              </p:blipFill>
              <p:spPr>
                <a:xfrm>
                  <a:off x="6715623" y="321732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5" name="Ink 664">
                  <a:extLst>
                    <a:ext uri="{FF2B5EF4-FFF2-40B4-BE49-F238E27FC236}">
                      <a16:creationId xmlns:a16="http://schemas.microsoft.com/office/drawing/2014/main" id="{A5BCAB63-9F5D-A759-5BB7-6946E70264DF}"/>
                    </a:ext>
                  </a:extLst>
                </p14:cNvPr>
                <p14:cNvContentPartPr/>
                <p14:nvPr/>
              </p14:nvContentPartPr>
              <p14:xfrm>
                <a:off x="6753809" y="3604741"/>
                <a:ext cx="407941" cy="88670"/>
              </p14:xfrm>
            </p:contentPart>
          </mc:Choice>
          <mc:Fallback xmlns="">
            <p:pic>
              <p:nvPicPr>
                <p:cNvPr id="665" name="Ink 664">
                  <a:extLst>
                    <a:ext uri="{FF2B5EF4-FFF2-40B4-BE49-F238E27FC236}">
                      <a16:creationId xmlns:a16="http://schemas.microsoft.com/office/drawing/2014/main" id="{A5BCAB63-9F5D-A759-5BB7-6946E70264DF}"/>
                    </a:ext>
                  </a:extLst>
                </p:cNvPr>
                <p:cNvPicPr/>
                <p:nvPr/>
              </p:nvPicPr>
              <p:blipFill>
                <a:blip r:embed="rId50"/>
                <a:stretch>
                  <a:fillRect/>
                </a:stretch>
              </p:blipFill>
              <p:spPr>
                <a:xfrm>
                  <a:off x="6733172" y="358413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66" name="Ink 665">
                  <a:extLst>
                    <a:ext uri="{FF2B5EF4-FFF2-40B4-BE49-F238E27FC236}">
                      <a16:creationId xmlns:a16="http://schemas.microsoft.com/office/drawing/2014/main" id="{593E9E66-8AA2-C1C7-6545-E5580B3360DA}"/>
                    </a:ext>
                  </a:extLst>
                </p14:cNvPr>
                <p14:cNvContentPartPr/>
                <p14:nvPr/>
              </p14:nvContentPartPr>
              <p14:xfrm>
                <a:off x="6735771" y="3992637"/>
                <a:ext cx="425981" cy="77400"/>
              </p14:xfrm>
            </p:contentPart>
          </mc:Choice>
          <mc:Fallback xmlns="">
            <p:pic>
              <p:nvPicPr>
                <p:cNvPr id="666" name="Ink 665">
                  <a:extLst>
                    <a:ext uri="{FF2B5EF4-FFF2-40B4-BE49-F238E27FC236}">
                      <a16:creationId xmlns:a16="http://schemas.microsoft.com/office/drawing/2014/main" id="{593E9E66-8AA2-C1C7-6545-E5580B3360DA}"/>
                    </a:ext>
                  </a:extLst>
                </p:cNvPr>
                <p:cNvPicPr/>
                <p:nvPr/>
              </p:nvPicPr>
              <p:blipFill>
                <a:blip r:embed="rId52"/>
                <a:stretch>
                  <a:fillRect/>
                </a:stretch>
              </p:blipFill>
              <p:spPr>
                <a:xfrm>
                  <a:off x="6715623" y="397209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7" name="Ink 666">
                  <a:extLst>
                    <a:ext uri="{FF2B5EF4-FFF2-40B4-BE49-F238E27FC236}">
                      <a16:creationId xmlns:a16="http://schemas.microsoft.com/office/drawing/2014/main" id="{A8C8287D-E343-20ED-5E91-E39E25A7AD0D}"/>
                    </a:ext>
                  </a:extLst>
                </p14:cNvPr>
                <p14:cNvContentPartPr/>
                <p14:nvPr/>
              </p14:nvContentPartPr>
              <p14:xfrm>
                <a:off x="7180199" y="2798569"/>
                <a:ext cx="228775" cy="173485"/>
              </p14:xfrm>
            </p:contentPart>
          </mc:Choice>
          <mc:Fallback xmlns="">
            <p:pic>
              <p:nvPicPr>
                <p:cNvPr id="667" name="Ink 666">
                  <a:extLst>
                    <a:ext uri="{FF2B5EF4-FFF2-40B4-BE49-F238E27FC236}">
                      <a16:creationId xmlns:a16="http://schemas.microsoft.com/office/drawing/2014/main" id="{A8C8287D-E343-20ED-5E91-E39E25A7AD0D}"/>
                    </a:ext>
                  </a:extLst>
                </p:cNvPr>
                <p:cNvPicPr/>
                <p:nvPr/>
              </p:nvPicPr>
              <p:blipFill>
                <a:blip r:embed="rId26"/>
                <a:stretch>
                  <a:fillRect/>
                </a:stretch>
              </p:blipFill>
              <p:spPr>
                <a:xfrm>
                  <a:off x="7159576" y="277844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68" name="Ink 667">
                  <a:extLst>
                    <a:ext uri="{FF2B5EF4-FFF2-40B4-BE49-F238E27FC236}">
                      <a16:creationId xmlns:a16="http://schemas.microsoft.com/office/drawing/2014/main" id="{EB610C2E-82F5-0C01-583E-91C23E1D24A7}"/>
                    </a:ext>
                  </a:extLst>
                </p14:cNvPr>
                <p14:cNvContentPartPr/>
                <p14:nvPr/>
              </p14:nvContentPartPr>
              <p14:xfrm>
                <a:off x="7161750" y="3176676"/>
                <a:ext cx="228775" cy="182084"/>
              </p14:xfrm>
            </p:contentPart>
          </mc:Choice>
          <mc:Fallback xmlns="">
            <p:pic>
              <p:nvPicPr>
                <p:cNvPr id="668" name="Ink 667">
                  <a:extLst>
                    <a:ext uri="{FF2B5EF4-FFF2-40B4-BE49-F238E27FC236}">
                      <a16:creationId xmlns:a16="http://schemas.microsoft.com/office/drawing/2014/main" id="{EB610C2E-82F5-0C01-583E-91C23E1D24A7}"/>
                    </a:ext>
                  </a:extLst>
                </p:cNvPr>
                <p:cNvPicPr/>
                <p:nvPr/>
              </p:nvPicPr>
              <p:blipFill>
                <a:blip r:embed="rId28"/>
                <a:stretch>
                  <a:fillRect/>
                </a:stretch>
              </p:blipFill>
              <p:spPr>
                <a:xfrm>
                  <a:off x="7141606" y="315655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9" name="Ink 668">
                  <a:extLst>
                    <a:ext uri="{FF2B5EF4-FFF2-40B4-BE49-F238E27FC236}">
                      <a16:creationId xmlns:a16="http://schemas.microsoft.com/office/drawing/2014/main" id="{38A743CA-1E53-B81C-2DF2-A039E621D373}"/>
                    </a:ext>
                  </a:extLst>
                </p14:cNvPr>
                <p14:cNvContentPartPr/>
                <p14:nvPr/>
              </p14:nvContentPartPr>
              <p14:xfrm>
                <a:off x="7161750" y="3556860"/>
                <a:ext cx="219754" cy="165478"/>
              </p14:xfrm>
            </p:contentPart>
          </mc:Choice>
          <mc:Fallback xmlns="">
            <p:pic>
              <p:nvPicPr>
                <p:cNvPr id="669" name="Ink 668">
                  <a:extLst>
                    <a:ext uri="{FF2B5EF4-FFF2-40B4-BE49-F238E27FC236}">
                      <a16:creationId xmlns:a16="http://schemas.microsoft.com/office/drawing/2014/main" id="{38A743CA-1E53-B81C-2DF2-A039E621D373}"/>
                    </a:ext>
                  </a:extLst>
                </p:cNvPr>
                <p:cNvPicPr/>
                <p:nvPr/>
              </p:nvPicPr>
              <p:blipFill>
                <a:blip r:embed="rId30"/>
                <a:stretch>
                  <a:fillRect/>
                </a:stretch>
              </p:blipFill>
              <p:spPr>
                <a:xfrm>
                  <a:off x="7141598" y="353623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70" name="Ink 669">
                  <a:extLst>
                    <a:ext uri="{FF2B5EF4-FFF2-40B4-BE49-F238E27FC236}">
                      <a16:creationId xmlns:a16="http://schemas.microsoft.com/office/drawing/2014/main" id="{E66A6C75-2C78-CD66-3DA2-AD3780942573}"/>
                    </a:ext>
                  </a:extLst>
                </p14:cNvPr>
                <p14:cNvContentPartPr/>
                <p14:nvPr/>
              </p14:nvContentPartPr>
              <p14:xfrm>
                <a:off x="7170769" y="3943272"/>
                <a:ext cx="219754" cy="185347"/>
              </p14:xfrm>
            </p:contentPart>
          </mc:Choice>
          <mc:Fallback xmlns="">
            <p:pic>
              <p:nvPicPr>
                <p:cNvPr id="670" name="Ink 669">
                  <a:extLst>
                    <a:ext uri="{FF2B5EF4-FFF2-40B4-BE49-F238E27FC236}">
                      <a16:creationId xmlns:a16="http://schemas.microsoft.com/office/drawing/2014/main" id="{E66A6C75-2C78-CD66-3DA2-AD3780942573}"/>
                    </a:ext>
                  </a:extLst>
                </p:cNvPr>
                <p:cNvPicPr/>
                <p:nvPr/>
              </p:nvPicPr>
              <p:blipFill>
                <a:blip r:embed="rId32"/>
                <a:stretch>
                  <a:fillRect/>
                </a:stretch>
              </p:blipFill>
              <p:spPr>
                <a:xfrm>
                  <a:off x="7150617" y="392267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1" name="Ink 670">
                  <a:extLst>
                    <a:ext uri="{FF2B5EF4-FFF2-40B4-BE49-F238E27FC236}">
                      <a16:creationId xmlns:a16="http://schemas.microsoft.com/office/drawing/2014/main" id="{2680015A-6807-C18D-14D5-A7F71882E4A0}"/>
                    </a:ext>
                  </a:extLst>
                </p14:cNvPr>
                <p14:cNvContentPartPr/>
                <p14:nvPr/>
              </p14:nvContentPartPr>
              <p14:xfrm>
                <a:off x="7220220" y="2364969"/>
                <a:ext cx="181625" cy="137898"/>
              </p14:xfrm>
            </p:contentPart>
          </mc:Choice>
          <mc:Fallback xmlns="">
            <p:pic>
              <p:nvPicPr>
                <p:cNvPr id="671" name="Ink 670">
                  <a:extLst>
                    <a:ext uri="{FF2B5EF4-FFF2-40B4-BE49-F238E27FC236}">
                      <a16:creationId xmlns:a16="http://schemas.microsoft.com/office/drawing/2014/main" id="{2680015A-6807-C18D-14D5-A7F71882E4A0}"/>
                    </a:ext>
                  </a:extLst>
                </p:cNvPr>
                <p:cNvPicPr/>
                <p:nvPr/>
              </p:nvPicPr>
              <p:blipFill>
                <a:blip r:embed="rId34"/>
                <a:stretch>
                  <a:fillRect/>
                </a:stretch>
              </p:blipFill>
              <p:spPr>
                <a:xfrm>
                  <a:off x="7199613" y="234438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72" name="Ink 671">
                  <a:extLst>
                    <a:ext uri="{FF2B5EF4-FFF2-40B4-BE49-F238E27FC236}">
                      <a16:creationId xmlns:a16="http://schemas.microsoft.com/office/drawing/2014/main" id="{D824882B-457F-A8CB-D3D3-F1C60CC1B642}"/>
                    </a:ext>
                  </a:extLst>
                </p14:cNvPr>
                <p14:cNvContentPartPr/>
                <p14:nvPr/>
              </p14:nvContentPartPr>
              <p14:xfrm>
                <a:off x="7265729" y="2522144"/>
                <a:ext cx="81999" cy="229535"/>
              </p14:xfrm>
            </p:contentPart>
          </mc:Choice>
          <mc:Fallback xmlns="">
            <p:pic>
              <p:nvPicPr>
                <p:cNvPr id="672" name="Ink 671">
                  <a:extLst>
                    <a:ext uri="{FF2B5EF4-FFF2-40B4-BE49-F238E27FC236}">
                      <a16:creationId xmlns:a16="http://schemas.microsoft.com/office/drawing/2014/main" id="{D824882B-457F-A8CB-D3D3-F1C60CC1B642}"/>
                    </a:ext>
                  </a:extLst>
                </p:cNvPr>
                <p:cNvPicPr/>
                <p:nvPr/>
              </p:nvPicPr>
              <p:blipFill>
                <a:blip r:embed="rId36"/>
                <a:stretch>
                  <a:fillRect/>
                </a:stretch>
              </p:blipFill>
              <p:spPr>
                <a:xfrm>
                  <a:off x="7245109" y="250201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73" name="Ink 672">
                  <a:extLst>
                    <a:ext uri="{FF2B5EF4-FFF2-40B4-BE49-F238E27FC236}">
                      <a16:creationId xmlns:a16="http://schemas.microsoft.com/office/drawing/2014/main" id="{1A6B9348-486B-6BEA-684E-23FFFFD4F93B}"/>
                    </a:ext>
                  </a:extLst>
                </p14:cNvPr>
                <p14:cNvContentPartPr/>
                <p14:nvPr/>
              </p14:nvContentPartPr>
              <p14:xfrm>
                <a:off x="7260807" y="2986845"/>
                <a:ext cx="59859" cy="167257"/>
              </p14:xfrm>
            </p:contentPart>
          </mc:Choice>
          <mc:Fallback xmlns="">
            <p:pic>
              <p:nvPicPr>
                <p:cNvPr id="673" name="Ink 672">
                  <a:extLst>
                    <a:ext uri="{FF2B5EF4-FFF2-40B4-BE49-F238E27FC236}">
                      <a16:creationId xmlns:a16="http://schemas.microsoft.com/office/drawing/2014/main" id="{1A6B9348-486B-6BEA-684E-23FFFFD4F93B}"/>
                    </a:ext>
                  </a:extLst>
                </p:cNvPr>
                <p:cNvPicPr/>
                <p:nvPr/>
              </p:nvPicPr>
              <p:blipFill>
                <a:blip r:embed="rId38"/>
                <a:stretch>
                  <a:fillRect/>
                </a:stretch>
              </p:blipFill>
              <p:spPr>
                <a:xfrm>
                  <a:off x="7240216" y="296671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74" name="Ink 673">
                  <a:extLst>
                    <a:ext uri="{FF2B5EF4-FFF2-40B4-BE49-F238E27FC236}">
                      <a16:creationId xmlns:a16="http://schemas.microsoft.com/office/drawing/2014/main" id="{C135356A-E8D9-1E1F-E904-A2EAEC811725}"/>
                    </a:ext>
                  </a:extLst>
                </p14:cNvPr>
                <p14:cNvContentPartPr/>
                <p14:nvPr/>
              </p14:nvContentPartPr>
              <p14:xfrm>
                <a:off x="7225551" y="3356946"/>
                <a:ext cx="77079" cy="180602"/>
              </p14:xfrm>
            </p:contentPart>
          </mc:Choice>
          <mc:Fallback xmlns="">
            <p:pic>
              <p:nvPicPr>
                <p:cNvPr id="674" name="Ink 673">
                  <a:extLst>
                    <a:ext uri="{FF2B5EF4-FFF2-40B4-BE49-F238E27FC236}">
                      <a16:creationId xmlns:a16="http://schemas.microsoft.com/office/drawing/2014/main" id="{C135356A-E8D9-1E1F-E904-A2EAEC811725}"/>
                    </a:ext>
                  </a:extLst>
                </p:cNvPr>
                <p:cNvPicPr/>
                <p:nvPr/>
              </p:nvPicPr>
              <p:blipFill>
                <a:blip r:embed="rId40"/>
                <a:stretch>
                  <a:fillRect/>
                </a:stretch>
              </p:blipFill>
              <p:spPr>
                <a:xfrm>
                  <a:off x="7204836" y="333682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75" name="Ink 674">
                  <a:extLst>
                    <a:ext uri="{FF2B5EF4-FFF2-40B4-BE49-F238E27FC236}">
                      <a16:creationId xmlns:a16="http://schemas.microsoft.com/office/drawing/2014/main" id="{B220FEA5-48B0-2859-9E27-C045B158864D}"/>
                    </a:ext>
                  </a:extLst>
                </p14:cNvPr>
                <p14:cNvContentPartPr/>
                <p14:nvPr/>
              </p14:nvContentPartPr>
              <p14:xfrm>
                <a:off x="7238670" y="3720818"/>
                <a:ext cx="63958" cy="219747"/>
              </p14:xfrm>
            </p:contentPart>
          </mc:Choice>
          <mc:Fallback xmlns="">
            <p:pic>
              <p:nvPicPr>
                <p:cNvPr id="675" name="Ink 674">
                  <a:extLst>
                    <a:ext uri="{FF2B5EF4-FFF2-40B4-BE49-F238E27FC236}">
                      <a16:creationId xmlns:a16="http://schemas.microsoft.com/office/drawing/2014/main" id="{B220FEA5-48B0-2859-9E27-C045B158864D}"/>
                    </a:ext>
                  </a:extLst>
                </p:cNvPr>
                <p:cNvPicPr/>
                <p:nvPr/>
              </p:nvPicPr>
              <p:blipFill>
                <a:blip r:embed="rId42"/>
                <a:stretch>
                  <a:fillRect/>
                </a:stretch>
              </p:blipFill>
              <p:spPr>
                <a:xfrm>
                  <a:off x="7217992" y="370018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76" name="Ink 675">
                  <a:extLst>
                    <a:ext uri="{FF2B5EF4-FFF2-40B4-BE49-F238E27FC236}">
                      <a16:creationId xmlns:a16="http://schemas.microsoft.com/office/drawing/2014/main" id="{492F1AB2-4457-14A6-306E-D7DC26FD9FE3}"/>
                    </a:ext>
                  </a:extLst>
                </p14:cNvPr>
                <p14:cNvContentPartPr/>
                <p14:nvPr/>
              </p14:nvContentPartPr>
              <p14:xfrm>
                <a:off x="7837392" y="2788331"/>
                <a:ext cx="228775" cy="173485"/>
              </p14:xfrm>
            </p:contentPart>
          </mc:Choice>
          <mc:Fallback xmlns="">
            <p:pic>
              <p:nvPicPr>
                <p:cNvPr id="676" name="Ink 675">
                  <a:extLst>
                    <a:ext uri="{FF2B5EF4-FFF2-40B4-BE49-F238E27FC236}">
                      <a16:creationId xmlns:a16="http://schemas.microsoft.com/office/drawing/2014/main" id="{492F1AB2-4457-14A6-306E-D7DC26FD9FE3}"/>
                    </a:ext>
                  </a:extLst>
                </p:cNvPr>
                <p:cNvPicPr/>
                <p:nvPr/>
              </p:nvPicPr>
              <p:blipFill>
                <a:blip r:embed="rId26"/>
                <a:stretch>
                  <a:fillRect/>
                </a:stretch>
              </p:blipFill>
              <p:spPr>
                <a:xfrm>
                  <a:off x="7816769" y="276820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77" name="Ink 676">
                  <a:extLst>
                    <a:ext uri="{FF2B5EF4-FFF2-40B4-BE49-F238E27FC236}">
                      <a16:creationId xmlns:a16="http://schemas.microsoft.com/office/drawing/2014/main" id="{AB934A46-197D-2907-F430-B383561C370D}"/>
                    </a:ext>
                  </a:extLst>
                </p14:cNvPr>
                <p14:cNvContentPartPr/>
                <p14:nvPr/>
              </p14:nvContentPartPr>
              <p14:xfrm>
                <a:off x="7818942" y="3166438"/>
                <a:ext cx="228775" cy="182084"/>
              </p14:xfrm>
            </p:contentPart>
          </mc:Choice>
          <mc:Fallback xmlns="">
            <p:pic>
              <p:nvPicPr>
                <p:cNvPr id="677" name="Ink 676">
                  <a:extLst>
                    <a:ext uri="{FF2B5EF4-FFF2-40B4-BE49-F238E27FC236}">
                      <a16:creationId xmlns:a16="http://schemas.microsoft.com/office/drawing/2014/main" id="{AB934A46-197D-2907-F430-B383561C370D}"/>
                    </a:ext>
                  </a:extLst>
                </p:cNvPr>
                <p:cNvPicPr/>
                <p:nvPr/>
              </p:nvPicPr>
              <p:blipFill>
                <a:blip r:embed="rId28"/>
                <a:stretch>
                  <a:fillRect/>
                </a:stretch>
              </p:blipFill>
              <p:spPr>
                <a:xfrm>
                  <a:off x="7798798" y="314631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78" name="Ink 677">
                  <a:extLst>
                    <a:ext uri="{FF2B5EF4-FFF2-40B4-BE49-F238E27FC236}">
                      <a16:creationId xmlns:a16="http://schemas.microsoft.com/office/drawing/2014/main" id="{3F8883B6-EA92-F027-0D53-D58110F91092}"/>
                    </a:ext>
                  </a:extLst>
                </p14:cNvPr>
                <p14:cNvContentPartPr/>
                <p14:nvPr/>
              </p14:nvContentPartPr>
              <p14:xfrm>
                <a:off x="7818942" y="3546622"/>
                <a:ext cx="219754" cy="165478"/>
              </p14:xfrm>
            </p:contentPart>
          </mc:Choice>
          <mc:Fallback xmlns="">
            <p:pic>
              <p:nvPicPr>
                <p:cNvPr id="678" name="Ink 677">
                  <a:extLst>
                    <a:ext uri="{FF2B5EF4-FFF2-40B4-BE49-F238E27FC236}">
                      <a16:creationId xmlns:a16="http://schemas.microsoft.com/office/drawing/2014/main" id="{3F8883B6-EA92-F027-0D53-D58110F91092}"/>
                    </a:ext>
                  </a:extLst>
                </p:cNvPr>
                <p:cNvPicPr/>
                <p:nvPr/>
              </p:nvPicPr>
              <p:blipFill>
                <a:blip r:embed="rId30"/>
                <a:stretch>
                  <a:fillRect/>
                </a:stretch>
              </p:blipFill>
              <p:spPr>
                <a:xfrm>
                  <a:off x="7798790" y="352599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79" name="Ink 678">
                  <a:extLst>
                    <a:ext uri="{FF2B5EF4-FFF2-40B4-BE49-F238E27FC236}">
                      <a16:creationId xmlns:a16="http://schemas.microsoft.com/office/drawing/2014/main" id="{3F1AAF99-31BA-65E5-EFFA-239B736B5E73}"/>
                    </a:ext>
                  </a:extLst>
                </p14:cNvPr>
                <p14:cNvContentPartPr/>
                <p14:nvPr/>
              </p14:nvContentPartPr>
              <p14:xfrm>
                <a:off x="7827962" y="3933033"/>
                <a:ext cx="219754" cy="185347"/>
              </p14:xfrm>
            </p:contentPart>
          </mc:Choice>
          <mc:Fallback xmlns="">
            <p:pic>
              <p:nvPicPr>
                <p:cNvPr id="679" name="Ink 678">
                  <a:extLst>
                    <a:ext uri="{FF2B5EF4-FFF2-40B4-BE49-F238E27FC236}">
                      <a16:creationId xmlns:a16="http://schemas.microsoft.com/office/drawing/2014/main" id="{3F1AAF99-31BA-65E5-EFFA-239B736B5E73}"/>
                    </a:ext>
                  </a:extLst>
                </p:cNvPr>
                <p:cNvPicPr/>
                <p:nvPr/>
              </p:nvPicPr>
              <p:blipFill>
                <a:blip r:embed="rId32"/>
                <a:stretch>
                  <a:fillRect/>
                </a:stretch>
              </p:blipFill>
              <p:spPr>
                <a:xfrm>
                  <a:off x="7807810" y="391243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80" name="Ink 679">
                  <a:extLst>
                    <a:ext uri="{FF2B5EF4-FFF2-40B4-BE49-F238E27FC236}">
                      <a16:creationId xmlns:a16="http://schemas.microsoft.com/office/drawing/2014/main" id="{3A641B75-CA14-3BEC-4227-4075BC952811}"/>
                    </a:ext>
                  </a:extLst>
                </p14:cNvPr>
                <p14:cNvContentPartPr/>
                <p14:nvPr/>
              </p14:nvContentPartPr>
              <p14:xfrm>
                <a:off x="7877415" y="2354731"/>
                <a:ext cx="181625" cy="137898"/>
              </p14:xfrm>
            </p:contentPart>
          </mc:Choice>
          <mc:Fallback xmlns="">
            <p:pic>
              <p:nvPicPr>
                <p:cNvPr id="680" name="Ink 679">
                  <a:extLst>
                    <a:ext uri="{FF2B5EF4-FFF2-40B4-BE49-F238E27FC236}">
                      <a16:creationId xmlns:a16="http://schemas.microsoft.com/office/drawing/2014/main" id="{3A641B75-CA14-3BEC-4227-4075BC952811}"/>
                    </a:ext>
                  </a:extLst>
                </p:cNvPr>
                <p:cNvPicPr/>
                <p:nvPr/>
              </p:nvPicPr>
              <p:blipFill>
                <a:blip r:embed="rId34"/>
                <a:stretch>
                  <a:fillRect/>
                </a:stretch>
              </p:blipFill>
              <p:spPr>
                <a:xfrm>
                  <a:off x="7856808" y="233414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81" name="Ink 680">
                  <a:extLst>
                    <a:ext uri="{FF2B5EF4-FFF2-40B4-BE49-F238E27FC236}">
                      <a16:creationId xmlns:a16="http://schemas.microsoft.com/office/drawing/2014/main" id="{9A531392-9692-FABE-394D-6B464A32F08A}"/>
                    </a:ext>
                  </a:extLst>
                </p14:cNvPr>
                <p14:cNvContentPartPr/>
                <p14:nvPr/>
              </p14:nvContentPartPr>
              <p14:xfrm>
                <a:off x="7922924" y="2511906"/>
                <a:ext cx="81999" cy="229535"/>
              </p14:xfrm>
            </p:contentPart>
          </mc:Choice>
          <mc:Fallback xmlns="">
            <p:pic>
              <p:nvPicPr>
                <p:cNvPr id="681" name="Ink 680">
                  <a:extLst>
                    <a:ext uri="{FF2B5EF4-FFF2-40B4-BE49-F238E27FC236}">
                      <a16:creationId xmlns:a16="http://schemas.microsoft.com/office/drawing/2014/main" id="{9A531392-9692-FABE-394D-6B464A32F08A}"/>
                    </a:ext>
                  </a:extLst>
                </p:cNvPr>
                <p:cNvPicPr/>
                <p:nvPr/>
              </p:nvPicPr>
              <p:blipFill>
                <a:blip r:embed="rId36"/>
                <a:stretch>
                  <a:fillRect/>
                </a:stretch>
              </p:blipFill>
              <p:spPr>
                <a:xfrm>
                  <a:off x="7902304" y="249178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82" name="Ink 681">
                  <a:extLst>
                    <a:ext uri="{FF2B5EF4-FFF2-40B4-BE49-F238E27FC236}">
                      <a16:creationId xmlns:a16="http://schemas.microsoft.com/office/drawing/2014/main" id="{50AEFE1B-49EC-D4F1-D2BD-41905DD0A80C}"/>
                    </a:ext>
                  </a:extLst>
                </p14:cNvPr>
                <p14:cNvContentPartPr/>
                <p14:nvPr/>
              </p14:nvContentPartPr>
              <p14:xfrm>
                <a:off x="7918002" y="2976607"/>
                <a:ext cx="59859" cy="167257"/>
              </p14:xfrm>
            </p:contentPart>
          </mc:Choice>
          <mc:Fallback xmlns="">
            <p:pic>
              <p:nvPicPr>
                <p:cNvPr id="682" name="Ink 681">
                  <a:extLst>
                    <a:ext uri="{FF2B5EF4-FFF2-40B4-BE49-F238E27FC236}">
                      <a16:creationId xmlns:a16="http://schemas.microsoft.com/office/drawing/2014/main" id="{50AEFE1B-49EC-D4F1-D2BD-41905DD0A80C}"/>
                    </a:ext>
                  </a:extLst>
                </p:cNvPr>
                <p:cNvPicPr/>
                <p:nvPr/>
              </p:nvPicPr>
              <p:blipFill>
                <a:blip r:embed="rId38"/>
                <a:stretch>
                  <a:fillRect/>
                </a:stretch>
              </p:blipFill>
              <p:spPr>
                <a:xfrm>
                  <a:off x="7897411" y="295647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83" name="Ink 682">
                  <a:extLst>
                    <a:ext uri="{FF2B5EF4-FFF2-40B4-BE49-F238E27FC236}">
                      <a16:creationId xmlns:a16="http://schemas.microsoft.com/office/drawing/2014/main" id="{98E461B8-181D-1E75-0038-BA342AEE8ADD}"/>
                    </a:ext>
                  </a:extLst>
                </p14:cNvPr>
                <p14:cNvContentPartPr/>
                <p14:nvPr/>
              </p14:nvContentPartPr>
              <p14:xfrm>
                <a:off x="7882744" y="3346708"/>
                <a:ext cx="77079" cy="180602"/>
              </p14:xfrm>
            </p:contentPart>
          </mc:Choice>
          <mc:Fallback xmlns="">
            <p:pic>
              <p:nvPicPr>
                <p:cNvPr id="683" name="Ink 682">
                  <a:extLst>
                    <a:ext uri="{FF2B5EF4-FFF2-40B4-BE49-F238E27FC236}">
                      <a16:creationId xmlns:a16="http://schemas.microsoft.com/office/drawing/2014/main" id="{98E461B8-181D-1E75-0038-BA342AEE8ADD}"/>
                    </a:ext>
                  </a:extLst>
                </p:cNvPr>
                <p:cNvPicPr/>
                <p:nvPr/>
              </p:nvPicPr>
              <p:blipFill>
                <a:blip r:embed="rId40"/>
                <a:stretch>
                  <a:fillRect/>
                </a:stretch>
              </p:blipFill>
              <p:spPr>
                <a:xfrm>
                  <a:off x="7862029" y="332658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84" name="Ink 683">
                  <a:extLst>
                    <a:ext uri="{FF2B5EF4-FFF2-40B4-BE49-F238E27FC236}">
                      <a16:creationId xmlns:a16="http://schemas.microsoft.com/office/drawing/2014/main" id="{C254A426-8C0D-830E-3D86-8F09F1F66753}"/>
                    </a:ext>
                  </a:extLst>
                </p14:cNvPr>
                <p14:cNvContentPartPr/>
                <p14:nvPr/>
              </p14:nvContentPartPr>
              <p14:xfrm>
                <a:off x="7895864" y="3710579"/>
                <a:ext cx="63958" cy="219747"/>
              </p14:xfrm>
            </p:contentPart>
          </mc:Choice>
          <mc:Fallback xmlns="">
            <p:pic>
              <p:nvPicPr>
                <p:cNvPr id="684" name="Ink 683">
                  <a:extLst>
                    <a:ext uri="{FF2B5EF4-FFF2-40B4-BE49-F238E27FC236}">
                      <a16:creationId xmlns:a16="http://schemas.microsoft.com/office/drawing/2014/main" id="{C254A426-8C0D-830E-3D86-8F09F1F66753}"/>
                    </a:ext>
                  </a:extLst>
                </p:cNvPr>
                <p:cNvPicPr/>
                <p:nvPr/>
              </p:nvPicPr>
              <p:blipFill>
                <a:blip r:embed="rId42"/>
                <a:stretch>
                  <a:fillRect/>
                </a:stretch>
              </p:blipFill>
              <p:spPr>
                <a:xfrm>
                  <a:off x="7875186" y="368994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85" name="Ink 684">
                  <a:extLst>
                    <a:ext uri="{FF2B5EF4-FFF2-40B4-BE49-F238E27FC236}">
                      <a16:creationId xmlns:a16="http://schemas.microsoft.com/office/drawing/2014/main" id="{9B87464F-66CB-6303-BC72-CDBA7AAE51C1}"/>
                    </a:ext>
                  </a:extLst>
                </p14:cNvPr>
                <p14:cNvContentPartPr/>
                <p14:nvPr/>
              </p14:nvContentPartPr>
              <p14:xfrm>
                <a:off x="8067650" y="2826253"/>
                <a:ext cx="371861" cy="78883"/>
              </p14:xfrm>
            </p:contentPart>
          </mc:Choice>
          <mc:Fallback xmlns="">
            <p:pic>
              <p:nvPicPr>
                <p:cNvPr id="685" name="Ink 684">
                  <a:extLst>
                    <a:ext uri="{FF2B5EF4-FFF2-40B4-BE49-F238E27FC236}">
                      <a16:creationId xmlns:a16="http://schemas.microsoft.com/office/drawing/2014/main" id="{9B87464F-66CB-6303-BC72-CDBA7AAE51C1}"/>
                    </a:ext>
                  </a:extLst>
                </p:cNvPr>
                <p:cNvPicPr/>
                <p:nvPr/>
              </p:nvPicPr>
              <p:blipFill>
                <a:blip r:embed="rId46"/>
                <a:stretch>
                  <a:fillRect/>
                </a:stretch>
              </p:blipFill>
              <p:spPr>
                <a:xfrm>
                  <a:off x="8047498" y="280569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86" name="Ink 685">
                  <a:extLst>
                    <a:ext uri="{FF2B5EF4-FFF2-40B4-BE49-F238E27FC236}">
                      <a16:creationId xmlns:a16="http://schemas.microsoft.com/office/drawing/2014/main" id="{384FA0B2-33EF-1B01-B717-E575820DD286}"/>
                    </a:ext>
                  </a:extLst>
                </p14:cNvPr>
                <p14:cNvContentPartPr/>
                <p14:nvPr/>
              </p14:nvContentPartPr>
              <p14:xfrm>
                <a:off x="8067650" y="3225714"/>
                <a:ext cx="425981" cy="75623"/>
              </p14:xfrm>
            </p:contentPart>
          </mc:Choice>
          <mc:Fallback xmlns="">
            <p:pic>
              <p:nvPicPr>
                <p:cNvPr id="686" name="Ink 685">
                  <a:extLst>
                    <a:ext uri="{FF2B5EF4-FFF2-40B4-BE49-F238E27FC236}">
                      <a16:creationId xmlns:a16="http://schemas.microsoft.com/office/drawing/2014/main" id="{384FA0B2-33EF-1B01-B717-E575820DD286}"/>
                    </a:ext>
                  </a:extLst>
                </p:cNvPr>
                <p:cNvPicPr/>
                <p:nvPr/>
              </p:nvPicPr>
              <p:blipFill>
                <a:blip r:embed="rId48"/>
                <a:stretch>
                  <a:fillRect/>
                </a:stretch>
              </p:blipFill>
              <p:spPr>
                <a:xfrm>
                  <a:off x="8047502" y="320513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87" name="Ink 686">
                  <a:extLst>
                    <a:ext uri="{FF2B5EF4-FFF2-40B4-BE49-F238E27FC236}">
                      <a16:creationId xmlns:a16="http://schemas.microsoft.com/office/drawing/2014/main" id="{BF0A31B6-23A6-DFE5-DF46-761807E8DEBD}"/>
                    </a:ext>
                  </a:extLst>
                </p14:cNvPr>
                <p14:cNvContentPartPr/>
                <p14:nvPr/>
              </p14:nvContentPartPr>
              <p14:xfrm>
                <a:off x="8085690" y="3592552"/>
                <a:ext cx="407941" cy="88670"/>
              </p14:xfrm>
            </p:contentPart>
          </mc:Choice>
          <mc:Fallback xmlns="">
            <p:pic>
              <p:nvPicPr>
                <p:cNvPr id="687" name="Ink 686">
                  <a:extLst>
                    <a:ext uri="{FF2B5EF4-FFF2-40B4-BE49-F238E27FC236}">
                      <a16:creationId xmlns:a16="http://schemas.microsoft.com/office/drawing/2014/main" id="{BF0A31B6-23A6-DFE5-DF46-761807E8DEBD}"/>
                    </a:ext>
                  </a:extLst>
                </p:cNvPr>
                <p:cNvPicPr/>
                <p:nvPr/>
              </p:nvPicPr>
              <p:blipFill>
                <a:blip r:embed="rId50"/>
                <a:stretch>
                  <a:fillRect/>
                </a:stretch>
              </p:blipFill>
              <p:spPr>
                <a:xfrm>
                  <a:off x="8065053" y="357194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88" name="Ink 687">
                  <a:extLst>
                    <a:ext uri="{FF2B5EF4-FFF2-40B4-BE49-F238E27FC236}">
                      <a16:creationId xmlns:a16="http://schemas.microsoft.com/office/drawing/2014/main" id="{7E73DE4E-7FA3-5F0A-C43B-84B0E0BE9E9C}"/>
                    </a:ext>
                  </a:extLst>
                </p14:cNvPr>
                <p14:cNvContentPartPr/>
                <p14:nvPr/>
              </p14:nvContentPartPr>
              <p14:xfrm>
                <a:off x="8067650" y="3980445"/>
                <a:ext cx="425981" cy="77400"/>
              </p14:xfrm>
            </p:contentPart>
          </mc:Choice>
          <mc:Fallback xmlns="">
            <p:pic>
              <p:nvPicPr>
                <p:cNvPr id="688" name="Ink 687">
                  <a:extLst>
                    <a:ext uri="{FF2B5EF4-FFF2-40B4-BE49-F238E27FC236}">
                      <a16:creationId xmlns:a16="http://schemas.microsoft.com/office/drawing/2014/main" id="{7E73DE4E-7FA3-5F0A-C43B-84B0E0BE9E9C}"/>
                    </a:ext>
                  </a:extLst>
                </p:cNvPr>
                <p:cNvPicPr/>
                <p:nvPr/>
              </p:nvPicPr>
              <p:blipFill>
                <a:blip r:embed="rId52"/>
                <a:stretch>
                  <a:fillRect/>
                </a:stretch>
              </p:blipFill>
              <p:spPr>
                <a:xfrm>
                  <a:off x="8047502" y="395990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89" name="Ink 688">
                  <a:extLst>
                    <a:ext uri="{FF2B5EF4-FFF2-40B4-BE49-F238E27FC236}">
                      <a16:creationId xmlns:a16="http://schemas.microsoft.com/office/drawing/2014/main" id="{B6CAF538-9D6F-4B49-A356-CDC55E4903C4}"/>
                    </a:ext>
                  </a:extLst>
                </p14:cNvPr>
                <p14:cNvContentPartPr/>
                <p14:nvPr/>
              </p14:nvContentPartPr>
              <p14:xfrm>
                <a:off x="7088273" y="2399878"/>
                <a:ext cx="127099" cy="75623"/>
              </p14:xfrm>
            </p:contentPart>
          </mc:Choice>
          <mc:Fallback xmlns="">
            <p:pic>
              <p:nvPicPr>
                <p:cNvPr id="689" name="Ink 688">
                  <a:extLst>
                    <a:ext uri="{FF2B5EF4-FFF2-40B4-BE49-F238E27FC236}">
                      <a16:creationId xmlns:a16="http://schemas.microsoft.com/office/drawing/2014/main" id="{B6CAF538-9D6F-4B49-A356-CDC55E4903C4}"/>
                    </a:ext>
                  </a:extLst>
                </p:cNvPr>
                <p:cNvPicPr/>
                <p:nvPr/>
              </p:nvPicPr>
              <p:blipFill>
                <a:blip r:embed="rId81"/>
                <a:stretch>
                  <a:fillRect/>
                </a:stretch>
              </p:blipFill>
              <p:spPr>
                <a:xfrm>
                  <a:off x="7068129" y="237977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90" name="Ink 689">
                  <a:extLst>
                    <a:ext uri="{FF2B5EF4-FFF2-40B4-BE49-F238E27FC236}">
                      <a16:creationId xmlns:a16="http://schemas.microsoft.com/office/drawing/2014/main" id="{FAF6AFC6-B5A4-BB2E-CC4A-BB5EEA9E4AB3}"/>
                    </a:ext>
                  </a:extLst>
                </p14:cNvPr>
                <p14:cNvContentPartPr/>
                <p14:nvPr/>
              </p14:nvContentPartPr>
              <p14:xfrm>
                <a:off x="8070752" y="2399878"/>
                <a:ext cx="308312" cy="82147"/>
              </p14:xfrm>
            </p:contentPart>
          </mc:Choice>
          <mc:Fallback xmlns="">
            <p:pic>
              <p:nvPicPr>
                <p:cNvPr id="690" name="Ink 689">
                  <a:extLst>
                    <a:ext uri="{FF2B5EF4-FFF2-40B4-BE49-F238E27FC236}">
                      <a16:creationId xmlns:a16="http://schemas.microsoft.com/office/drawing/2014/main" id="{FAF6AFC6-B5A4-BB2E-CC4A-BB5EEA9E4AB3}"/>
                    </a:ext>
                  </a:extLst>
                </p:cNvPr>
                <p:cNvPicPr/>
                <p:nvPr/>
              </p:nvPicPr>
              <p:blipFill>
                <a:blip r:embed="rId87"/>
                <a:stretch>
                  <a:fillRect/>
                </a:stretch>
              </p:blipFill>
              <p:spPr>
                <a:xfrm>
                  <a:off x="8043901" y="237265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91" name="Ink 690">
                  <a:extLst>
                    <a:ext uri="{FF2B5EF4-FFF2-40B4-BE49-F238E27FC236}">
                      <a16:creationId xmlns:a16="http://schemas.microsoft.com/office/drawing/2014/main" id="{37C01AC8-D822-1780-E201-EBA4DF5650DD}"/>
                    </a:ext>
                  </a:extLst>
                </p14:cNvPr>
                <p14:cNvContentPartPr/>
                <p14:nvPr/>
              </p14:nvContentPartPr>
              <p14:xfrm>
                <a:off x="8433182" y="2413223"/>
                <a:ext cx="36489" cy="16608"/>
              </p14:xfrm>
            </p:contentPart>
          </mc:Choice>
          <mc:Fallback xmlns="">
            <p:pic>
              <p:nvPicPr>
                <p:cNvPr id="691" name="Ink 690">
                  <a:extLst>
                    <a:ext uri="{FF2B5EF4-FFF2-40B4-BE49-F238E27FC236}">
                      <a16:creationId xmlns:a16="http://schemas.microsoft.com/office/drawing/2014/main" id="{37C01AC8-D822-1780-E201-EBA4DF5650DD}"/>
                    </a:ext>
                  </a:extLst>
                </p:cNvPr>
                <p:cNvPicPr/>
                <p:nvPr/>
              </p:nvPicPr>
              <p:blipFill>
                <a:blip r:embed="rId89"/>
                <a:stretch>
                  <a:fillRect/>
                </a:stretch>
              </p:blipFill>
              <p:spPr>
                <a:xfrm>
                  <a:off x="8406171" y="238617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92" name="Ink 691">
                  <a:extLst>
                    <a:ext uri="{FF2B5EF4-FFF2-40B4-BE49-F238E27FC236}">
                      <a16:creationId xmlns:a16="http://schemas.microsoft.com/office/drawing/2014/main" id="{66A70907-7E15-4FDD-2E07-F21B2D9A2266}"/>
                    </a:ext>
                  </a:extLst>
                </p14:cNvPr>
                <p14:cNvContentPartPr/>
                <p14:nvPr/>
              </p14:nvContentPartPr>
              <p14:xfrm>
                <a:off x="8442203" y="2378527"/>
                <a:ext cx="186546" cy="141456"/>
              </p14:xfrm>
            </p:contentPart>
          </mc:Choice>
          <mc:Fallback xmlns="">
            <p:pic>
              <p:nvPicPr>
                <p:cNvPr id="692" name="Ink 691">
                  <a:extLst>
                    <a:ext uri="{FF2B5EF4-FFF2-40B4-BE49-F238E27FC236}">
                      <a16:creationId xmlns:a16="http://schemas.microsoft.com/office/drawing/2014/main" id="{66A70907-7E15-4FDD-2E07-F21B2D9A2266}"/>
                    </a:ext>
                  </a:extLst>
                </p:cNvPr>
                <p:cNvPicPr/>
                <p:nvPr/>
              </p:nvPicPr>
              <p:blipFill>
                <a:blip r:embed="rId91"/>
                <a:stretch>
                  <a:fillRect/>
                </a:stretch>
              </p:blipFill>
              <p:spPr>
                <a:xfrm>
                  <a:off x="8414868" y="235119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93" name="Ink 692">
                  <a:extLst>
                    <a:ext uri="{FF2B5EF4-FFF2-40B4-BE49-F238E27FC236}">
                      <a16:creationId xmlns:a16="http://schemas.microsoft.com/office/drawing/2014/main" id="{F2C0002B-F61D-4C33-BA89-33EAC95ECD61}"/>
                    </a:ext>
                  </a:extLst>
                </p14:cNvPr>
                <p14:cNvContentPartPr/>
                <p14:nvPr/>
              </p14:nvContentPartPr>
              <p14:xfrm>
                <a:off x="8487304" y="2808828"/>
                <a:ext cx="159486" cy="133154"/>
              </p14:xfrm>
            </p:contentPart>
          </mc:Choice>
          <mc:Fallback xmlns="">
            <p:pic>
              <p:nvPicPr>
                <p:cNvPr id="693" name="Ink 692">
                  <a:extLst>
                    <a:ext uri="{FF2B5EF4-FFF2-40B4-BE49-F238E27FC236}">
                      <a16:creationId xmlns:a16="http://schemas.microsoft.com/office/drawing/2014/main" id="{F2C0002B-F61D-4C33-BA89-33EAC95ECD61}"/>
                    </a:ext>
                  </a:extLst>
                </p:cNvPr>
                <p:cNvPicPr/>
                <p:nvPr/>
              </p:nvPicPr>
              <p:blipFill>
                <a:blip r:embed="rId93"/>
                <a:stretch>
                  <a:fillRect/>
                </a:stretch>
              </p:blipFill>
              <p:spPr>
                <a:xfrm>
                  <a:off x="8460403" y="278152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94" name="Ink 693">
                  <a:extLst>
                    <a:ext uri="{FF2B5EF4-FFF2-40B4-BE49-F238E27FC236}">
                      <a16:creationId xmlns:a16="http://schemas.microsoft.com/office/drawing/2014/main" id="{B621C0DE-EA04-6173-DD9B-CA9768B54928}"/>
                    </a:ext>
                  </a:extLst>
                </p14:cNvPr>
                <p14:cNvContentPartPr/>
                <p14:nvPr/>
              </p14:nvContentPartPr>
              <p14:xfrm>
                <a:off x="8523794" y="3202060"/>
                <a:ext cx="145137" cy="124849"/>
              </p14:xfrm>
            </p:contentPart>
          </mc:Choice>
          <mc:Fallback xmlns="">
            <p:pic>
              <p:nvPicPr>
                <p:cNvPr id="694" name="Ink 693">
                  <a:extLst>
                    <a:ext uri="{FF2B5EF4-FFF2-40B4-BE49-F238E27FC236}">
                      <a16:creationId xmlns:a16="http://schemas.microsoft.com/office/drawing/2014/main" id="{B621C0DE-EA04-6173-DD9B-CA9768B54928}"/>
                    </a:ext>
                  </a:extLst>
                </p:cNvPr>
                <p:cNvPicPr/>
                <p:nvPr/>
              </p:nvPicPr>
              <p:blipFill>
                <a:blip r:embed="rId95"/>
                <a:stretch>
                  <a:fillRect/>
                </a:stretch>
              </p:blipFill>
              <p:spPr>
                <a:xfrm>
                  <a:off x="8496491" y="317479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95" name="Ink 694">
                  <a:extLst>
                    <a:ext uri="{FF2B5EF4-FFF2-40B4-BE49-F238E27FC236}">
                      <a16:creationId xmlns:a16="http://schemas.microsoft.com/office/drawing/2014/main" id="{16E9E2F2-C039-0BC1-D128-459005507C5D}"/>
                    </a:ext>
                  </a:extLst>
                </p14:cNvPr>
                <p14:cNvContentPartPr/>
                <p14:nvPr/>
              </p14:nvContentPartPr>
              <p14:xfrm>
                <a:off x="8537733" y="3565340"/>
                <a:ext cx="149236" cy="117138"/>
              </p14:xfrm>
            </p:contentPart>
          </mc:Choice>
          <mc:Fallback xmlns="">
            <p:pic>
              <p:nvPicPr>
                <p:cNvPr id="695" name="Ink 694">
                  <a:extLst>
                    <a:ext uri="{FF2B5EF4-FFF2-40B4-BE49-F238E27FC236}">
                      <a16:creationId xmlns:a16="http://schemas.microsoft.com/office/drawing/2014/main" id="{16E9E2F2-C039-0BC1-D128-459005507C5D}"/>
                    </a:ext>
                  </a:extLst>
                </p:cNvPr>
                <p:cNvPicPr/>
                <p:nvPr/>
              </p:nvPicPr>
              <p:blipFill>
                <a:blip r:embed="rId97"/>
                <a:stretch>
                  <a:fillRect/>
                </a:stretch>
              </p:blipFill>
              <p:spPr>
                <a:xfrm>
                  <a:off x="8510381" y="353797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96" name="Ink 695">
                  <a:extLst>
                    <a:ext uri="{FF2B5EF4-FFF2-40B4-BE49-F238E27FC236}">
                      <a16:creationId xmlns:a16="http://schemas.microsoft.com/office/drawing/2014/main" id="{626D56B1-1DD4-D69C-6F8B-11012529058F}"/>
                    </a:ext>
                  </a:extLst>
                </p14:cNvPr>
                <p14:cNvContentPartPr/>
                <p14:nvPr/>
              </p14:nvContentPartPr>
              <p14:xfrm>
                <a:off x="8541832" y="3968358"/>
                <a:ext cx="172606" cy="136414"/>
              </p14:xfrm>
            </p:contentPart>
          </mc:Choice>
          <mc:Fallback xmlns="">
            <p:pic>
              <p:nvPicPr>
                <p:cNvPr id="696" name="Ink 695">
                  <a:extLst>
                    <a:ext uri="{FF2B5EF4-FFF2-40B4-BE49-F238E27FC236}">
                      <a16:creationId xmlns:a16="http://schemas.microsoft.com/office/drawing/2014/main" id="{626D56B1-1DD4-D69C-6F8B-11012529058F}"/>
                    </a:ext>
                  </a:extLst>
                </p:cNvPr>
                <p:cNvPicPr/>
                <p:nvPr/>
              </p:nvPicPr>
              <p:blipFill>
                <a:blip r:embed="rId99"/>
                <a:stretch>
                  <a:fillRect/>
                </a:stretch>
              </p:blipFill>
              <p:spPr>
                <a:xfrm>
                  <a:off x="8514503" y="394107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97" name="Ink 696">
                  <a:extLst>
                    <a:ext uri="{FF2B5EF4-FFF2-40B4-BE49-F238E27FC236}">
                      <a16:creationId xmlns:a16="http://schemas.microsoft.com/office/drawing/2014/main" id="{84197E1F-7F75-CDC9-354A-83C602C5B10A}"/>
                    </a:ext>
                  </a:extLst>
                </p14:cNvPr>
                <p14:cNvContentPartPr/>
                <p14:nvPr/>
              </p14:nvContentPartPr>
              <p14:xfrm>
                <a:off x="8523794" y="2530956"/>
                <a:ext cx="45509" cy="223010"/>
              </p14:xfrm>
            </p:contentPart>
          </mc:Choice>
          <mc:Fallback xmlns="">
            <p:pic>
              <p:nvPicPr>
                <p:cNvPr id="697" name="Ink 696">
                  <a:extLst>
                    <a:ext uri="{FF2B5EF4-FFF2-40B4-BE49-F238E27FC236}">
                      <a16:creationId xmlns:a16="http://schemas.microsoft.com/office/drawing/2014/main" id="{84197E1F-7F75-CDC9-354A-83C602C5B10A}"/>
                    </a:ext>
                  </a:extLst>
                </p:cNvPr>
                <p:cNvPicPr/>
                <p:nvPr/>
              </p:nvPicPr>
              <p:blipFill>
                <a:blip r:embed="rId101"/>
                <a:stretch>
                  <a:fillRect/>
                </a:stretch>
              </p:blipFill>
              <p:spPr>
                <a:xfrm>
                  <a:off x="8496489" y="250361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98" name="Ink 697">
                  <a:extLst>
                    <a:ext uri="{FF2B5EF4-FFF2-40B4-BE49-F238E27FC236}">
                      <a16:creationId xmlns:a16="http://schemas.microsoft.com/office/drawing/2014/main" id="{2F867902-06D6-0A65-2BBF-B1CB72737716}"/>
                    </a:ext>
                  </a:extLst>
                </p14:cNvPr>
                <p14:cNvContentPartPr/>
                <p14:nvPr/>
              </p14:nvContentPartPr>
              <p14:xfrm>
                <a:off x="8550851" y="2947023"/>
                <a:ext cx="54938" cy="222713"/>
              </p14:xfrm>
            </p:contentPart>
          </mc:Choice>
          <mc:Fallback xmlns="">
            <p:pic>
              <p:nvPicPr>
                <p:cNvPr id="698" name="Ink 697">
                  <a:extLst>
                    <a:ext uri="{FF2B5EF4-FFF2-40B4-BE49-F238E27FC236}">
                      <a16:creationId xmlns:a16="http://schemas.microsoft.com/office/drawing/2014/main" id="{2F867902-06D6-0A65-2BBF-B1CB72737716}"/>
                    </a:ext>
                  </a:extLst>
                </p:cNvPr>
                <p:cNvPicPr/>
                <p:nvPr/>
              </p:nvPicPr>
              <p:blipFill>
                <a:blip r:embed="rId103"/>
                <a:stretch>
                  <a:fillRect/>
                </a:stretch>
              </p:blipFill>
              <p:spPr>
                <a:xfrm>
                  <a:off x="8523382" y="291972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99" name="Ink 698">
                  <a:extLst>
                    <a:ext uri="{FF2B5EF4-FFF2-40B4-BE49-F238E27FC236}">
                      <a16:creationId xmlns:a16="http://schemas.microsoft.com/office/drawing/2014/main" id="{DE841EDB-F2D0-DC2C-3059-EC0CAE394FBE}"/>
                    </a:ext>
                  </a:extLst>
                </p14:cNvPr>
                <p14:cNvContentPartPr/>
                <p14:nvPr/>
              </p14:nvContentPartPr>
              <p14:xfrm>
                <a:off x="8577910" y="3339958"/>
                <a:ext cx="72978" cy="226271"/>
              </p14:xfrm>
            </p:contentPart>
          </mc:Choice>
          <mc:Fallback xmlns="">
            <p:pic>
              <p:nvPicPr>
                <p:cNvPr id="699" name="Ink 698">
                  <a:extLst>
                    <a:ext uri="{FF2B5EF4-FFF2-40B4-BE49-F238E27FC236}">
                      <a16:creationId xmlns:a16="http://schemas.microsoft.com/office/drawing/2014/main" id="{DE841EDB-F2D0-DC2C-3059-EC0CAE394FBE}"/>
                    </a:ext>
                  </a:extLst>
                </p:cNvPr>
                <p:cNvPicPr/>
                <p:nvPr/>
              </p:nvPicPr>
              <p:blipFill>
                <a:blip r:embed="rId105"/>
                <a:stretch>
                  <a:fillRect/>
                </a:stretch>
              </p:blipFill>
              <p:spPr>
                <a:xfrm>
                  <a:off x="8550543" y="331263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700" name="Ink 699">
                  <a:extLst>
                    <a:ext uri="{FF2B5EF4-FFF2-40B4-BE49-F238E27FC236}">
                      <a16:creationId xmlns:a16="http://schemas.microsoft.com/office/drawing/2014/main" id="{A41BDD52-CD92-C4AB-D529-A4CC96267E48}"/>
                    </a:ext>
                  </a:extLst>
                </p14:cNvPr>
                <p14:cNvContentPartPr/>
                <p14:nvPr/>
              </p14:nvContentPartPr>
              <p14:xfrm>
                <a:off x="8604969" y="3693452"/>
                <a:ext cx="63958" cy="288549"/>
              </p14:xfrm>
            </p:contentPart>
          </mc:Choice>
          <mc:Fallback xmlns="">
            <p:pic>
              <p:nvPicPr>
                <p:cNvPr id="700" name="Ink 699">
                  <a:extLst>
                    <a:ext uri="{FF2B5EF4-FFF2-40B4-BE49-F238E27FC236}">
                      <a16:creationId xmlns:a16="http://schemas.microsoft.com/office/drawing/2014/main" id="{A41BDD52-CD92-C4AB-D529-A4CC96267E48}"/>
                    </a:ext>
                  </a:extLst>
                </p:cNvPr>
                <p:cNvPicPr/>
                <p:nvPr/>
              </p:nvPicPr>
              <p:blipFill>
                <a:blip r:embed="rId107"/>
                <a:stretch>
                  <a:fillRect/>
                </a:stretch>
              </p:blipFill>
              <p:spPr>
                <a:xfrm>
                  <a:off x="8577558" y="366613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01" name="Ink 700">
                  <a:extLst>
                    <a:ext uri="{FF2B5EF4-FFF2-40B4-BE49-F238E27FC236}">
                      <a16:creationId xmlns:a16="http://schemas.microsoft.com/office/drawing/2014/main" id="{344D4613-CDAF-0E92-3812-3BDF8D57DA70}"/>
                    </a:ext>
                  </a:extLst>
                </p14:cNvPr>
                <p14:cNvContentPartPr/>
                <p14:nvPr/>
              </p14:nvContentPartPr>
              <p14:xfrm>
                <a:off x="5848317" y="2810759"/>
                <a:ext cx="228775" cy="173485"/>
              </p14:xfrm>
            </p:contentPart>
          </mc:Choice>
          <mc:Fallback xmlns="">
            <p:pic>
              <p:nvPicPr>
                <p:cNvPr id="701" name="Ink 700">
                  <a:extLst>
                    <a:ext uri="{FF2B5EF4-FFF2-40B4-BE49-F238E27FC236}">
                      <a16:creationId xmlns:a16="http://schemas.microsoft.com/office/drawing/2014/main" id="{344D4613-CDAF-0E92-3812-3BDF8D57DA70}"/>
                    </a:ext>
                  </a:extLst>
                </p:cNvPr>
                <p:cNvPicPr/>
                <p:nvPr/>
              </p:nvPicPr>
              <p:blipFill>
                <a:blip r:embed="rId26"/>
                <a:stretch>
                  <a:fillRect/>
                </a:stretch>
              </p:blipFill>
              <p:spPr>
                <a:xfrm>
                  <a:off x="5827694" y="279063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02" name="Ink 701">
                  <a:extLst>
                    <a:ext uri="{FF2B5EF4-FFF2-40B4-BE49-F238E27FC236}">
                      <a16:creationId xmlns:a16="http://schemas.microsoft.com/office/drawing/2014/main" id="{D3115FCA-BD44-5635-CD38-C26A1FC6F142}"/>
                    </a:ext>
                  </a:extLst>
                </p14:cNvPr>
                <p14:cNvContentPartPr/>
                <p14:nvPr/>
              </p14:nvContentPartPr>
              <p14:xfrm>
                <a:off x="5829870" y="3188867"/>
                <a:ext cx="228775" cy="182084"/>
              </p14:xfrm>
            </p:contentPart>
          </mc:Choice>
          <mc:Fallback xmlns="">
            <p:pic>
              <p:nvPicPr>
                <p:cNvPr id="702" name="Ink 701">
                  <a:extLst>
                    <a:ext uri="{FF2B5EF4-FFF2-40B4-BE49-F238E27FC236}">
                      <a16:creationId xmlns:a16="http://schemas.microsoft.com/office/drawing/2014/main" id="{D3115FCA-BD44-5635-CD38-C26A1FC6F142}"/>
                    </a:ext>
                  </a:extLst>
                </p:cNvPr>
                <p:cNvPicPr/>
                <p:nvPr/>
              </p:nvPicPr>
              <p:blipFill>
                <a:blip r:embed="rId28"/>
                <a:stretch>
                  <a:fillRect/>
                </a:stretch>
              </p:blipFill>
              <p:spPr>
                <a:xfrm>
                  <a:off x="5809726" y="316874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03" name="Ink 702">
                  <a:extLst>
                    <a:ext uri="{FF2B5EF4-FFF2-40B4-BE49-F238E27FC236}">
                      <a16:creationId xmlns:a16="http://schemas.microsoft.com/office/drawing/2014/main" id="{EE23557C-FA05-C2EF-5733-4974D5C45903}"/>
                    </a:ext>
                  </a:extLst>
                </p14:cNvPr>
                <p14:cNvContentPartPr/>
                <p14:nvPr/>
              </p14:nvContentPartPr>
              <p14:xfrm>
                <a:off x="5829868" y="3569050"/>
                <a:ext cx="219754" cy="165478"/>
              </p14:xfrm>
            </p:contentPart>
          </mc:Choice>
          <mc:Fallback xmlns="">
            <p:pic>
              <p:nvPicPr>
                <p:cNvPr id="703" name="Ink 702">
                  <a:extLst>
                    <a:ext uri="{FF2B5EF4-FFF2-40B4-BE49-F238E27FC236}">
                      <a16:creationId xmlns:a16="http://schemas.microsoft.com/office/drawing/2014/main" id="{EE23557C-FA05-C2EF-5733-4974D5C45903}"/>
                    </a:ext>
                  </a:extLst>
                </p:cNvPr>
                <p:cNvPicPr/>
                <p:nvPr/>
              </p:nvPicPr>
              <p:blipFill>
                <a:blip r:embed="rId30"/>
                <a:stretch>
                  <a:fillRect/>
                </a:stretch>
              </p:blipFill>
              <p:spPr>
                <a:xfrm>
                  <a:off x="5809716" y="354842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04" name="Ink 703">
                  <a:extLst>
                    <a:ext uri="{FF2B5EF4-FFF2-40B4-BE49-F238E27FC236}">
                      <a16:creationId xmlns:a16="http://schemas.microsoft.com/office/drawing/2014/main" id="{4B8C3D35-837F-6020-6E27-33FA5E7B5C42}"/>
                    </a:ext>
                  </a:extLst>
                </p14:cNvPr>
                <p14:cNvContentPartPr/>
                <p14:nvPr/>
              </p14:nvContentPartPr>
              <p14:xfrm>
                <a:off x="5838890" y="3955460"/>
                <a:ext cx="219754" cy="185347"/>
              </p14:xfrm>
            </p:contentPart>
          </mc:Choice>
          <mc:Fallback xmlns="">
            <p:pic>
              <p:nvPicPr>
                <p:cNvPr id="704" name="Ink 703">
                  <a:extLst>
                    <a:ext uri="{FF2B5EF4-FFF2-40B4-BE49-F238E27FC236}">
                      <a16:creationId xmlns:a16="http://schemas.microsoft.com/office/drawing/2014/main" id="{4B8C3D35-837F-6020-6E27-33FA5E7B5C42}"/>
                    </a:ext>
                  </a:extLst>
                </p:cNvPr>
                <p:cNvPicPr/>
                <p:nvPr/>
              </p:nvPicPr>
              <p:blipFill>
                <a:blip r:embed="rId32"/>
                <a:stretch>
                  <a:fillRect/>
                </a:stretch>
              </p:blipFill>
              <p:spPr>
                <a:xfrm>
                  <a:off x="5818738" y="393486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05" name="Ink 704">
                  <a:extLst>
                    <a:ext uri="{FF2B5EF4-FFF2-40B4-BE49-F238E27FC236}">
                      <a16:creationId xmlns:a16="http://schemas.microsoft.com/office/drawing/2014/main" id="{2ED026BF-029F-C803-F505-0D1B69458F70}"/>
                    </a:ext>
                  </a:extLst>
                </p14:cNvPr>
                <p14:cNvContentPartPr/>
                <p14:nvPr/>
              </p14:nvContentPartPr>
              <p14:xfrm>
                <a:off x="5928931" y="2999036"/>
                <a:ext cx="59859" cy="167257"/>
              </p14:xfrm>
            </p:contentPart>
          </mc:Choice>
          <mc:Fallback xmlns="">
            <p:pic>
              <p:nvPicPr>
                <p:cNvPr id="705" name="Ink 704">
                  <a:extLst>
                    <a:ext uri="{FF2B5EF4-FFF2-40B4-BE49-F238E27FC236}">
                      <a16:creationId xmlns:a16="http://schemas.microsoft.com/office/drawing/2014/main" id="{2ED026BF-029F-C803-F505-0D1B69458F70}"/>
                    </a:ext>
                  </a:extLst>
                </p:cNvPr>
                <p:cNvPicPr/>
                <p:nvPr/>
              </p:nvPicPr>
              <p:blipFill>
                <a:blip r:embed="rId38"/>
                <a:stretch>
                  <a:fillRect/>
                </a:stretch>
              </p:blipFill>
              <p:spPr>
                <a:xfrm>
                  <a:off x="5908340" y="297890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06" name="Ink 705">
                  <a:extLst>
                    <a:ext uri="{FF2B5EF4-FFF2-40B4-BE49-F238E27FC236}">
                      <a16:creationId xmlns:a16="http://schemas.microsoft.com/office/drawing/2014/main" id="{56B3D697-D3E2-9EAB-804B-7DCC3F4D472F}"/>
                    </a:ext>
                  </a:extLst>
                </p14:cNvPr>
                <p14:cNvContentPartPr/>
                <p14:nvPr/>
              </p14:nvContentPartPr>
              <p14:xfrm>
                <a:off x="5893669" y="3369136"/>
                <a:ext cx="77079" cy="180602"/>
              </p14:xfrm>
            </p:contentPart>
          </mc:Choice>
          <mc:Fallback xmlns="">
            <p:pic>
              <p:nvPicPr>
                <p:cNvPr id="706" name="Ink 705">
                  <a:extLst>
                    <a:ext uri="{FF2B5EF4-FFF2-40B4-BE49-F238E27FC236}">
                      <a16:creationId xmlns:a16="http://schemas.microsoft.com/office/drawing/2014/main" id="{56B3D697-D3E2-9EAB-804B-7DCC3F4D472F}"/>
                    </a:ext>
                  </a:extLst>
                </p:cNvPr>
                <p:cNvPicPr/>
                <p:nvPr/>
              </p:nvPicPr>
              <p:blipFill>
                <a:blip r:embed="rId40"/>
                <a:stretch>
                  <a:fillRect/>
                </a:stretch>
              </p:blipFill>
              <p:spPr>
                <a:xfrm>
                  <a:off x="5872954" y="334901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07" name="Ink 706">
                  <a:extLst>
                    <a:ext uri="{FF2B5EF4-FFF2-40B4-BE49-F238E27FC236}">
                      <a16:creationId xmlns:a16="http://schemas.microsoft.com/office/drawing/2014/main" id="{C7F4FCD9-16FE-EFBC-76C4-23BFC77D2E32}"/>
                    </a:ext>
                  </a:extLst>
                </p14:cNvPr>
                <p14:cNvContentPartPr/>
                <p14:nvPr/>
              </p14:nvContentPartPr>
              <p14:xfrm>
                <a:off x="5906790" y="3733010"/>
                <a:ext cx="63958" cy="219747"/>
              </p14:xfrm>
            </p:contentPart>
          </mc:Choice>
          <mc:Fallback xmlns="">
            <p:pic>
              <p:nvPicPr>
                <p:cNvPr id="707" name="Ink 706">
                  <a:extLst>
                    <a:ext uri="{FF2B5EF4-FFF2-40B4-BE49-F238E27FC236}">
                      <a16:creationId xmlns:a16="http://schemas.microsoft.com/office/drawing/2014/main" id="{C7F4FCD9-16FE-EFBC-76C4-23BFC77D2E32}"/>
                    </a:ext>
                  </a:extLst>
                </p:cNvPr>
                <p:cNvPicPr/>
                <p:nvPr/>
              </p:nvPicPr>
              <p:blipFill>
                <a:blip r:embed="rId42"/>
                <a:stretch>
                  <a:fillRect/>
                </a:stretch>
              </p:blipFill>
              <p:spPr>
                <a:xfrm>
                  <a:off x="5886112" y="371237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08" name="Ink 707">
                  <a:extLst>
                    <a:ext uri="{FF2B5EF4-FFF2-40B4-BE49-F238E27FC236}">
                      <a16:creationId xmlns:a16="http://schemas.microsoft.com/office/drawing/2014/main" id="{FF03B495-FDD3-CCB5-B37B-FA9A1DC18694}"/>
                    </a:ext>
                  </a:extLst>
                </p14:cNvPr>
                <p14:cNvContentPartPr/>
                <p14:nvPr/>
              </p14:nvContentPartPr>
              <p14:xfrm>
                <a:off x="6078576" y="2848683"/>
                <a:ext cx="371861" cy="78883"/>
              </p14:xfrm>
            </p:contentPart>
          </mc:Choice>
          <mc:Fallback xmlns="">
            <p:pic>
              <p:nvPicPr>
                <p:cNvPr id="708" name="Ink 707">
                  <a:extLst>
                    <a:ext uri="{FF2B5EF4-FFF2-40B4-BE49-F238E27FC236}">
                      <a16:creationId xmlns:a16="http://schemas.microsoft.com/office/drawing/2014/main" id="{FF03B495-FDD3-CCB5-B37B-FA9A1DC18694}"/>
                    </a:ext>
                  </a:extLst>
                </p:cNvPr>
                <p:cNvPicPr/>
                <p:nvPr/>
              </p:nvPicPr>
              <p:blipFill>
                <a:blip r:embed="rId46"/>
                <a:stretch>
                  <a:fillRect/>
                </a:stretch>
              </p:blipFill>
              <p:spPr>
                <a:xfrm>
                  <a:off x="6058424" y="282812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09" name="Ink 708">
                  <a:extLst>
                    <a:ext uri="{FF2B5EF4-FFF2-40B4-BE49-F238E27FC236}">
                      <a16:creationId xmlns:a16="http://schemas.microsoft.com/office/drawing/2014/main" id="{283A7129-D3D1-6465-0986-3D998C944257}"/>
                    </a:ext>
                  </a:extLst>
                </p14:cNvPr>
                <p14:cNvContentPartPr/>
                <p14:nvPr/>
              </p14:nvContentPartPr>
              <p14:xfrm>
                <a:off x="6078576" y="3248142"/>
                <a:ext cx="425981" cy="75623"/>
              </p14:xfrm>
            </p:contentPart>
          </mc:Choice>
          <mc:Fallback xmlns="">
            <p:pic>
              <p:nvPicPr>
                <p:cNvPr id="709" name="Ink 708">
                  <a:extLst>
                    <a:ext uri="{FF2B5EF4-FFF2-40B4-BE49-F238E27FC236}">
                      <a16:creationId xmlns:a16="http://schemas.microsoft.com/office/drawing/2014/main" id="{283A7129-D3D1-6465-0986-3D998C944257}"/>
                    </a:ext>
                  </a:extLst>
                </p:cNvPr>
                <p:cNvPicPr/>
                <p:nvPr/>
              </p:nvPicPr>
              <p:blipFill>
                <a:blip r:embed="rId48"/>
                <a:stretch>
                  <a:fillRect/>
                </a:stretch>
              </p:blipFill>
              <p:spPr>
                <a:xfrm>
                  <a:off x="6058428" y="322756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10" name="Ink 709">
                  <a:extLst>
                    <a:ext uri="{FF2B5EF4-FFF2-40B4-BE49-F238E27FC236}">
                      <a16:creationId xmlns:a16="http://schemas.microsoft.com/office/drawing/2014/main" id="{CF2B7A43-9DAE-B926-C065-E80CCC175DEF}"/>
                    </a:ext>
                  </a:extLst>
                </p14:cNvPr>
                <p14:cNvContentPartPr/>
                <p14:nvPr/>
              </p14:nvContentPartPr>
              <p14:xfrm>
                <a:off x="6096616" y="3614980"/>
                <a:ext cx="407941" cy="88670"/>
              </p14:xfrm>
            </p:contentPart>
          </mc:Choice>
          <mc:Fallback xmlns="">
            <p:pic>
              <p:nvPicPr>
                <p:cNvPr id="710" name="Ink 709">
                  <a:extLst>
                    <a:ext uri="{FF2B5EF4-FFF2-40B4-BE49-F238E27FC236}">
                      <a16:creationId xmlns:a16="http://schemas.microsoft.com/office/drawing/2014/main" id="{CF2B7A43-9DAE-B926-C065-E80CCC175DEF}"/>
                    </a:ext>
                  </a:extLst>
                </p:cNvPr>
                <p:cNvPicPr/>
                <p:nvPr/>
              </p:nvPicPr>
              <p:blipFill>
                <a:blip r:embed="rId50"/>
                <a:stretch>
                  <a:fillRect/>
                </a:stretch>
              </p:blipFill>
              <p:spPr>
                <a:xfrm>
                  <a:off x="6075979" y="359437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11" name="Ink 710">
                  <a:extLst>
                    <a:ext uri="{FF2B5EF4-FFF2-40B4-BE49-F238E27FC236}">
                      <a16:creationId xmlns:a16="http://schemas.microsoft.com/office/drawing/2014/main" id="{9FCC4991-2A57-2F3E-4FFF-0ECC97610874}"/>
                    </a:ext>
                  </a:extLst>
                </p14:cNvPr>
                <p14:cNvContentPartPr/>
                <p14:nvPr/>
              </p14:nvContentPartPr>
              <p14:xfrm>
                <a:off x="6078576" y="4002873"/>
                <a:ext cx="425981" cy="77400"/>
              </p14:xfrm>
            </p:contentPart>
          </mc:Choice>
          <mc:Fallback xmlns="">
            <p:pic>
              <p:nvPicPr>
                <p:cNvPr id="711" name="Ink 710">
                  <a:extLst>
                    <a:ext uri="{FF2B5EF4-FFF2-40B4-BE49-F238E27FC236}">
                      <a16:creationId xmlns:a16="http://schemas.microsoft.com/office/drawing/2014/main" id="{9FCC4991-2A57-2F3E-4FFF-0ECC97610874}"/>
                    </a:ext>
                  </a:extLst>
                </p:cNvPr>
                <p:cNvPicPr/>
                <p:nvPr/>
              </p:nvPicPr>
              <p:blipFill>
                <a:blip r:embed="rId52"/>
                <a:stretch>
                  <a:fillRect/>
                </a:stretch>
              </p:blipFill>
              <p:spPr>
                <a:xfrm>
                  <a:off x="6058428" y="398232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12" name="Ink 711">
                  <a:extLst>
                    <a:ext uri="{FF2B5EF4-FFF2-40B4-BE49-F238E27FC236}">
                      <a16:creationId xmlns:a16="http://schemas.microsoft.com/office/drawing/2014/main" id="{6E5D4B5E-E376-4F43-6F76-E3851052E356}"/>
                    </a:ext>
                  </a:extLst>
                </p14:cNvPr>
                <p14:cNvContentPartPr/>
                <p14:nvPr/>
              </p14:nvContentPartPr>
              <p14:xfrm>
                <a:off x="9024300" y="3166231"/>
                <a:ext cx="228775" cy="182084"/>
              </p14:xfrm>
            </p:contentPart>
          </mc:Choice>
          <mc:Fallback xmlns="">
            <p:pic>
              <p:nvPicPr>
                <p:cNvPr id="712" name="Ink 711">
                  <a:extLst>
                    <a:ext uri="{FF2B5EF4-FFF2-40B4-BE49-F238E27FC236}">
                      <a16:creationId xmlns:a16="http://schemas.microsoft.com/office/drawing/2014/main" id="{6E5D4B5E-E376-4F43-6F76-E3851052E356}"/>
                    </a:ext>
                  </a:extLst>
                </p:cNvPr>
                <p:cNvPicPr/>
                <p:nvPr/>
              </p:nvPicPr>
              <p:blipFill>
                <a:blip r:embed="rId28"/>
                <a:stretch>
                  <a:fillRect/>
                </a:stretch>
              </p:blipFill>
              <p:spPr>
                <a:xfrm>
                  <a:off x="9004156" y="314610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13" name="Ink 712">
                  <a:extLst>
                    <a:ext uri="{FF2B5EF4-FFF2-40B4-BE49-F238E27FC236}">
                      <a16:creationId xmlns:a16="http://schemas.microsoft.com/office/drawing/2014/main" id="{24F503EC-AC76-251F-1962-D7EDE84F70AD}"/>
                    </a:ext>
                  </a:extLst>
                </p14:cNvPr>
                <p14:cNvContentPartPr/>
                <p14:nvPr/>
              </p14:nvContentPartPr>
              <p14:xfrm>
                <a:off x="9024300" y="3546414"/>
                <a:ext cx="219754" cy="165478"/>
              </p14:xfrm>
            </p:contentPart>
          </mc:Choice>
          <mc:Fallback xmlns="">
            <p:pic>
              <p:nvPicPr>
                <p:cNvPr id="713" name="Ink 712">
                  <a:extLst>
                    <a:ext uri="{FF2B5EF4-FFF2-40B4-BE49-F238E27FC236}">
                      <a16:creationId xmlns:a16="http://schemas.microsoft.com/office/drawing/2014/main" id="{24F503EC-AC76-251F-1962-D7EDE84F70AD}"/>
                    </a:ext>
                  </a:extLst>
                </p:cNvPr>
                <p:cNvPicPr/>
                <p:nvPr/>
              </p:nvPicPr>
              <p:blipFill>
                <a:blip r:embed="rId30"/>
                <a:stretch>
                  <a:fillRect/>
                </a:stretch>
              </p:blipFill>
              <p:spPr>
                <a:xfrm>
                  <a:off x="9004148" y="352578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14" name="Ink 713">
                  <a:extLst>
                    <a:ext uri="{FF2B5EF4-FFF2-40B4-BE49-F238E27FC236}">
                      <a16:creationId xmlns:a16="http://schemas.microsoft.com/office/drawing/2014/main" id="{AFDB7947-86B6-07C8-808A-12C4129D99E6}"/>
                    </a:ext>
                  </a:extLst>
                </p14:cNvPr>
                <p14:cNvContentPartPr/>
                <p14:nvPr/>
              </p14:nvContentPartPr>
              <p14:xfrm>
                <a:off x="9033320" y="3932825"/>
                <a:ext cx="219754" cy="185347"/>
              </p14:xfrm>
            </p:contentPart>
          </mc:Choice>
          <mc:Fallback xmlns="">
            <p:pic>
              <p:nvPicPr>
                <p:cNvPr id="714" name="Ink 713">
                  <a:extLst>
                    <a:ext uri="{FF2B5EF4-FFF2-40B4-BE49-F238E27FC236}">
                      <a16:creationId xmlns:a16="http://schemas.microsoft.com/office/drawing/2014/main" id="{AFDB7947-86B6-07C8-808A-12C4129D99E6}"/>
                    </a:ext>
                  </a:extLst>
                </p:cNvPr>
                <p:cNvPicPr/>
                <p:nvPr/>
              </p:nvPicPr>
              <p:blipFill>
                <a:blip r:embed="rId32"/>
                <a:stretch>
                  <a:fillRect/>
                </a:stretch>
              </p:blipFill>
              <p:spPr>
                <a:xfrm>
                  <a:off x="9013168" y="391223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15" name="Ink 714">
                  <a:extLst>
                    <a:ext uri="{FF2B5EF4-FFF2-40B4-BE49-F238E27FC236}">
                      <a16:creationId xmlns:a16="http://schemas.microsoft.com/office/drawing/2014/main" id="{DDDAAB23-1ECE-692F-CA93-3FDEEB059E52}"/>
                    </a:ext>
                  </a:extLst>
                </p14:cNvPr>
                <p14:cNvContentPartPr/>
                <p14:nvPr/>
              </p14:nvContentPartPr>
              <p14:xfrm>
                <a:off x="9123361" y="2976400"/>
                <a:ext cx="59859" cy="167257"/>
              </p14:xfrm>
            </p:contentPart>
          </mc:Choice>
          <mc:Fallback xmlns="">
            <p:pic>
              <p:nvPicPr>
                <p:cNvPr id="715" name="Ink 714">
                  <a:extLst>
                    <a:ext uri="{FF2B5EF4-FFF2-40B4-BE49-F238E27FC236}">
                      <a16:creationId xmlns:a16="http://schemas.microsoft.com/office/drawing/2014/main" id="{DDDAAB23-1ECE-692F-CA93-3FDEEB059E52}"/>
                    </a:ext>
                  </a:extLst>
                </p:cNvPr>
                <p:cNvPicPr/>
                <p:nvPr/>
              </p:nvPicPr>
              <p:blipFill>
                <a:blip r:embed="rId38"/>
                <a:stretch>
                  <a:fillRect/>
                </a:stretch>
              </p:blipFill>
              <p:spPr>
                <a:xfrm>
                  <a:off x="9102770" y="295627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16" name="Ink 715">
                  <a:extLst>
                    <a:ext uri="{FF2B5EF4-FFF2-40B4-BE49-F238E27FC236}">
                      <a16:creationId xmlns:a16="http://schemas.microsoft.com/office/drawing/2014/main" id="{2885CCA1-4916-23DC-B921-10A31598B68E}"/>
                    </a:ext>
                  </a:extLst>
                </p14:cNvPr>
                <p14:cNvContentPartPr/>
                <p14:nvPr/>
              </p14:nvContentPartPr>
              <p14:xfrm>
                <a:off x="9088104" y="3346500"/>
                <a:ext cx="77079" cy="180602"/>
              </p14:xfrm>
            </p:contentPart>
          </mc:Choice>
          <mc:Fallback xmlns="">
            <p:pic>
              <p:nvPicPr>
                <p:cNvPr id="716" name="Ink 715">
                  <a:extLst>
                    <a:ext uri="{FF2B5EF4-FFF2-40B4-BE49-F238E27FC236}">
                      <a16:creationId xmlns:a16="http://schemas.microsoft.com/office/drawing/2014/main" id="{2885CCA1-4916-23DC-B921-10A31598B68E}"/>
                    </a:ext>
                  </a:extLst>
                </p:cNvPr>
                <p:cNvPicPr/>
                <p:nvPr/>
              </p:nvPicPr>
              <p:blipFill>
                <a:blip r:embed="rId40"/>
                <a:stretch>
                  <a:fillRect/>
                </a:stretch>
              </p:blipFill>
              <p:spPr>
                <a:xfrm>
                  <a:off x="9067389" y="332638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17" name="Ink 716">
                  <a:extLst>
                    <a:ext uri="{FF2B5EF4-FFF2-40B4-BE49-F238E27FC236}">
                      <a16:creationId xmlns:a16="http://schemas.microsoft.com/office/drawing/2014/main" id="{E5584864-5C54-ED48-ED37-50DD38E0AE18}"/>
                    </a:ext>
                  </a:extLst>
                </p14:cNvPr>
                <p14:cNvContentPartPr/>
                <p14:nvPr/>
              </p14:nvContentPartPr>
              <p14:xfrm>
                <a:off x="9101222" y="3710375"/>
                <a:ext cx="63958" cy="219747"/>
              </p14:xfrm>
            </p:contentPart>
          </mc:Choice>
          <mc:Fallback xmlns="">
            <p:pic>
              <p:nvPicPr>
                <p:cNvPr id="717" name="Ink 716">
                  <a:extLst>
                    <a:ext uri="{FF2B5EF4-FFF2-40B4-BE49-F238E27FC236}">
                      <a16:creationId xmlns:a16="http://schemas.microsoft.com/office/drawing/2014/main" id="{E5584864-5C54-ED48-ED37-50DD38E0AE18}"/>
                    </a:ext>
                  </a:extLst>
                </p:cNvPr>
                <p:cNvPicPr/>
                <p:nvPr/>
              </p:nvPicPr>
              <p:blipFill>
                <a:blip r:embed="rId42"/>
                <a:stretch>
                  <a:fillRect/>
                </a:stretch>
              </p:blipFill>
              <p:spPr>
                <a:xfrm>
                  <a:off x="9080544" y="368974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18" name="Ink 717">
                  <a:extLst>
                    <a:ext uri="{FF2B5EF4-FFF2-40B4-BE49-F238E27FC236}">
                      <a16:creationId xmlns:a16="http://schemas.microsoft.com/office/drawing/2014/main" id="{870E3200-B8E3-B937-A819-CBA9869A04DD}"/>
                    </a:ext>
                  </a:extLst>
                </p14:cNvPr>
                <p14:cNvContentPartPr/>
                <p14:nvPr/>
              </p14:nvContentPartPr>
              <p14:xfrm>
                <a:off x="8666293" y="2835911"/>
                <a:ext cx="389899" cy="62573"/>
              </p14:xfrm>
            </p:contentPart>
          </mc:Choice>
          <mc:Fallback xmlns="">
            <p:pic>
              <p:nvPicPr>
                <p:cNvPr id="718" name="Ink 717">
                  <a:extLst>
                    <a:ext uri="{FF2B5EF4-FFF2-40B4-BE49-F238E27FC236}">
                      <a16:creationId xmlns:a16="http://schemas.microsoft.com/office/drawing/2014/main" id="{870E3200-B8E3-B937-A819-CBA9869A04DD}"/>
                    </a:ext>
                  </a:extLst>
                </p:cNvPr>
                <p:cNvPicPr/>
                <p:nvPr/>
              </p:nvPicPr>
              <p:blipFill>
                <a:blip r:embed="rId126"/>
                <a:stretch>
                  <a:fillRect/>
                </a:stretch>
              </p:blipFill>
              <p:spPr>
                <a:xfrm>
                  <a:off x="8646151" y="281537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19" name="Ink 718">
                  <a:extLst>
                    <a:ext uri="{FF2B5EF4-FFF2-40B4-BE49-F238E27FC236}">
                      <a16:creationId xmlns:a16="http://schemas.microsoft.com/office/drawing/2014/main" id="{1BA433C3-B0C1-80E1-0C1E-9C170C8104CF}"/>
                    </a:ext>
                  </a:extLst>
                </p14:cNvPr>
                <p14:cNvContentPartPr/>
                <p14:nvPr/>
              </p14:nvContentPartPr>
              <p14:xfrm>
                <a:off x="8711802" y="3227068"/>
                <a:ext cx="335374" cy="62573"/>
              </p14:xfrm>
            </p:contentPart>
          </mc:Choice>
          <mc:Fallback xmlns="">
            <p:pic>
              <p:nvPicPr>
                <p:cNvPr id="719" name="Ink 718">
                  <a:extLst>
                    <a:ext uri="{FF2B5EF4-FFF2-40B4-BE49-F238E27FC236}">
                      <a16:creationId xmlns:a16="http://schemas.microsoft.com/office/drawing/2014/main" id="{1BA433C3-B0C1-80E1-0C1E-9C170C8104CF}"/>
                    </a:ext>
                  </a:extLst>
                </p:cNvPr>
                <p:cNvPicPr/>
                <p:nvPr/>
              </p:nvPicPr>
              <p:blipFill>
                <a:blip r:embed="rId128"/>
                <a:stretch>
                  <a:fillRect/>
                </a:stretch>
              </p:blipFill>
              <p:spPr>
                <a:xfrm>
                  <a:off x="8691171" y="320652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0" name="Ink 719">
                  <a:extLst>
                    <a:ext uri="{FF2B5EF4-FFF2-40B4-BE49-F238E27FC236}">
                      <a16:creationId xmlns:a16="http://schemas.microsoft.com/office/drawing/2014/main" id="{4F22D3BC-C3DA-0E91-A1F2-8544A4258DA4}"/>
                    </a:ext>
                  </a:extLst>
                </p14:cNvPr>
                <p14:cNvContentPartPr/>
                <p14:nvPr/>
              </p14:nvContentPartPr>
              <p14:xfrm>
                <a:off x="8702783" y="3605470"/>
                <a:ext cx="353412" cy="70876"/>
              </p14:xfrm>
            </p:contentPart>
          </mc:Choice>
          <mc:Fallback xmlns="">
            <p:pic>
              <p:nvPicPr>
                <p:cNvPr id="720" name="Ink 719">
                  <a:extLst>
                    <a:ext uri="{FF2B5EF4-FFF2-40B4-BE49-F238E27FC236}">
                      <a16:creationId xmlns:a16="http://schemas.microsoft.com/office/drawing/2014/main" id="{4F22D3BC-C3DA-0E91-A1F2-8544A4258DA4}"/>
                    </a:ext>
                  </a:extLst>
                </p:cNvPr>
                <p:cNvPicPr/>
                <p:nvPr/>
              </p:nvPicPr>
              <p:blipFill>
                <a:blip r:embed="rId130"/>
                <a:stretch>
                  <a:fillRect/>
                </a:stretch>
              </p:blipFill>
              <p:spPr>
                <a:xfrm>
                  <a:off x="8682163" y="358487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21" name="Ink 720">
                  <a:extLst>
                    <a:ext uri="{FF2B5EF4-FFF2-40B4-BE49-F238E27FC236}">
                      <a16:creationId xmlns:a16="http://schemas.microsoft.com/office/drawing/2014/main" id="{C58210E1-E2EE-C833-816D-2038D5E656F6}"/>
                    </a:ext>
                  </a:extLst>
                </p14:cNvPr>
                <p14:cNvContentPartPr/>
                <p14:nvPr/>
              </p14:nvContentPartPr>
              <p14:xfrm>
                <a:off x="8747881" y="3990103"/>
                <a:ext cx="272232" cy="62573"/>
              </p14:xfrm>
            </p:contentPart>
          </mc:Choice>
          <mc:Fallback xmlns="">
            <p:pic>
              <p:nvPicPr>
                <p:cNvPr id="721" name="Ink 720">
                  <a:extLst>
                    <a:ext uri="{FF2B5EF4-FFF2-40B4-BE49-F238E27FC236}">
                      <a16:creationId xmlns:a16="http://schemas.microsoft.com/office/drawing/2014/main" id="{C58210E1-E2EE-C833-816D-2038D5E656F6}"/>
                    </a:ext>
                  </a:extLst>
                </p:cNvPr>
                <p:cNvPicPr/>
                <p:nvPr/>
              </p:nvPicPr>
              <p:blipFill>
                <a:blip r:embed="rId132"/>
                <a:stretch>
                  <a:fillRect/>
                </a:stretch>
              </p:blipFill>
              <p:spPr>
                <a:xfrm>
                  <a:off x="8727716" y="396956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2" name="Ink 721">
                  <a:extLst>
                    <a:ext uri="{FF2B5EF4-FFF2-40B4-BE49-F238E27FC236}">
                      <a16:creationId xmlns:a16="http://schemas.microsoft.com/office/drawing/2014/main" id="{A5F00F06-167F-2AD5-3200-1E72DEDBC7A9}"/>
                    </a:ext>
                  </a:extLst>
                </p14:cNvPr>
                <p14:cNvContentPartPr/>
                <p14:nvPr/>
              </p14:nvContentPartPr>
              <p14:xfrm>
                <a:off x="6581042" y="4247210"/>
                <a:ext cx="29880" cy="147960"/>
              </p14:xfrm>
            </p:contentPart>
          </mc:Choice>
          <mc:Fallback xmlns="">
            <p:pic>
              <p:nvPicPr>
                <p:cNvPr id="722" name="Ink 721">
                  <a:extLst>
                    <a:ext uri="{FF2B5EF4-FFF2-40B4-BE49-F238E27FC236}">
                      <a16:creationId xmlns:a16="http://schemas.microsoft.com/office/drawing/2014/main" id="{A5F00F06-167F-2AD5-3200-1E72DEDBC7A9}"/>
                    </a:ext>
                  </a:extLst>
                </p:cNvPr>
                <p:cNvPicPr/>
                <p:nvPr/>
              </p:nvPicPr>
              <p:blipFill>
                <a:blip r:embed="rId134"/>
                <a:stretch>
                  <a:fillRect/>
                </a:stretch>
              </p:blipFill>
              <p:spPr>
                <a:xfrm>
                  <a:off x="6553572" y="421991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23" name="Ink 722">
                  <a:extLst>
                    <a:ext uri="{FF2B5EF4-FFF2-40B4-BE49-F238E27FC236}">
                      <a16:creationId xmlns:a16="http://schemas.microsoft.com/office/drawing/2014/main" id="{96FDBD09-6B80-74F2-81C9-C187745F1E47}"/>
                    </a:ext>
                  </a:extLst>
                </p14:cNvPr>
                <p14:cNvContentPartPr/>
                <p14:nvPr/>
              </p14:nvContentPartPr>
              <p14:xfrm>
                <a:off x="6581042" y="4158650"/>
                <a:ext cx="29880" cy="147960"/>
              </p14:xfrm>
            </p:contentPart>
          </mc:Choice>
          <mc:Fallback xmlns="">
            <p:pic>
              <p:nvPicPr>
                <p:cNvPr id="723" name="Ink 722">
                  <a:extLst>
                    <a:ext uri="{FF2B5EF4-FFF2-40B4-BE49-F238E27FC236}">
                      <a16:creationId xmlns:a16="http://schemas.microsoft.com/office/drawing/2014/main" id="{96FDBD09-6B80-74F2-81C9-C187745F1E47}"/>
                    </a:ext>
                  </a:extLst>
                </p:cNvPr>
                <p:cNvPicPr/>
                <p:nvPr/>
              </p:nvPicPr>
              <p:blipFill>
                <a:blip r:embed="rId136"/>
                <a:stretch>
                  <a:fillRect/>
                </a:stretch>
              </p:blipFill>
              <p:spPr>
                <a:xfrm>
                  <a:off x="6553572" y="413135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24" name="Ink 723">
                  <a:extLst>
                    <a:ext uri="{FF2B5EF4-FFF2-40B4-BE49-F238E27FC236}">
                      <a16:creationId xmlns:a16="http://schemas.microsoft.com/office/drawing/2014/main" id="{2CED60B3-5F89-F1F9-2CE1-2AE0772BCC0C}"/>
                    </a:ext>
                  </a:extLst>
                </p14:cNvPr>
                <p14:cNvContentPartPr/>
                <p14:nvPr/>
              </p14:nvContentPartPr>
              <p14:xfrm>
                <a:off x="6522002" y="4349810"/>
                <a:ext cx="147960" cy="163800"/>
              </p14:xfrm>
            </p:contentPart>
          </mc:Choice>
          <mc:Fallback xmlns="">
            <p:pic>
              <p:nvPicPr>
                <p:cNvPr id="724" name="Ink 723">
                  <a:extLst>
                    <a:ext uri="{FF2B5EF4-FFF2-40B4-BE49-F238E27FC236}">
                      <a16:creationId xmlns:a16="http://schemas.microsoft.com/office/drawing/2014/main" id="{2CED60B3-5F89-F1F9-2CE1-2AE0772BCC0C}"/>
                    </a:ext>
                  </a:extLst>
                </p:cNvPr>
                <p:cNvPicPr/>
                <p:nvPr/>
              </p:nvPicPr>
              <p:blipFill>
                <a:blip r:embed="rId138"/>
                <a:stretch>
                  <a:fillRect/>
                </a:stretch>
              </p:blipFill>
              <p:spPr>
                <a:xfrm>
                  <a:off x="6494620" y="432243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725" name="Ink 724">
                  <a:extLst>
                    <a:ext uri="{FF2B5EF4-FFF2-40B4-BE49-F238E27FC236}">
                      <a16:creationId xmlns:a16="http://schemas.microsoft.com/office/drawing/2014/main" id="{E3E88473-2A9F-893E-533B-972B53051C11}"/>
                    </a:ext>
                  </a:extLst>
                </p14:cNvPr>
                <p14:cNvContentPartPr/>
                <p14:nvPr/>
              </p14:nvContentPartPr>
              <p14:xfrm>
                <a:off x="6094322" y="4365290"/>
                <a:ext cx="398520" cy="111240"/>
              </p14:xfrm>
            </p:contentPart>
          </mc:Choice>
          <mc:Fallback xmlns="">
            <p:pic>
              <p:nvPicPr>
                <p:cNvPr id="725" name="Ink 724">
                  <a:extLst>
                    <a:ext uri="{FF2B5EF4-FFF2-40B4-BE49-F238E27FC236}">
                      <a16:creationId xmlns:a16="http://schemas.microsoft.com/office/drawing/2014/main" id="{E3E88473-2A9F-893E-533B-972B53051C11}"/>
                    </a:ext>
                  </a:extLst>
                </p:cNvPr>
                <p:cNvPicPr/>
                <p:nvPr/>
              </p:nvPicPr>
              <p:blipFill>
                <a:blip r:embed="rId140"/>
                <a:stretch>
                  <a:fillRect/>
                </a:stretch>
              </p:blipFill>
              <p:spPr>
                <a:xfrm>
                  <a:off x="6066987" y="433795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6" name="Ink 725">
                  <a:extLst>
                    <a:ext uri="{FF2B5EF4-FFF2-40B4-BE49-F238E27FC236}">
                      <a16:creationId xmlns:a16="http://schemas.microsoft.com/office/drawing/2014/main" id="{417BC067-E93C-E921-4ACC-B950205B7B2C}"/>
                    </a:ext>
                  </a:extLst>
                </p14:cNvPr>
                <p14:cNvContentPartPr/>
                <p14:nvPr/>
              </p14:nvContentPartPr>
              <p14:xfrm>
                <a:off x="5991002" y="4321010"/>
                <a:ext cx="103680" cy="133200"/>
              </p14:xfrm>
            </p:contentPart>
          </mc:Choice>
          <mc:Fallback xmlns="">
            <p:pic>
              <p:nvPicPr>
                <p:cNvPr id="726" name="Ink 725">
                  <a:extLst>
                    <a:ext uri="{FF2B5EF4-FFF2-40B4-BE49-F238E27FC236}">
                      <a16:creationId xmlns:a16="http://schemas.microsoft.com/office/drawing/2014/main" id="{417BC067-E93C-E921-4ACC-B950205B7B2C}"/>
                    </a:ext>
                  </a:extLst>
                </p:cNvPr>
                <p:cNvPicPr/>
                <p:nvPr/>
              </p:nvPicPr>
              <p:blipFill>
                <a:blip r:embed="rId142"/>
                <a:stretch>
                  <a:fillRect/>
                </a:stretch>
              </p:blipFill>
              <p:spPr>
                <a:xfrm>
                  <a:off x="5964122" y="429369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27" name="Ink 726">
                  <a:extLst>
                    <a:ext uri="{FF2B5EF4-FFF2-40B4-BE49-F238E27FC236}">
                      <a16:creationId xmlns:a16="http://schemas.microsoft.com/office/drawing/2014/main" id="{27A394D3-2C75-5C97-791A-E0FA00BFCA65}"/>
                    </a:ext>
                  </a:extLst>
                </p14:cNvPr>
                <p14:cNvContentPartPr/>
                <p14:nvPr/>
              </p14:nvContentPartPr>
              <p14:xfrm>
                <a:off x="5961842" y="4166570"/>
                <a:ext cx="15120" cy="133200"/>
              </p14:xfrm>
            </p:contentPart>
          </mc:Choice>
          <mc:Fallback xmlns="">
            <p:pic>
              <p:nvPicPr>
                <p:cNvPr id="727" name="Ink 726">
                  <a:extLst>
                    <a:ext uri="{FF2B5EF4-FFF2-40B4-BE49-F238E27FC236}">
                      <a16:creationId xmlns:a16="http://schemas.microsoft.com/office/drawing/2014/main" id="{27A394D3-2C75-5C97-791A-E0FA00BFCA65}"/>
                    </a:ext>
                  </a:extLst>
                </p:cNvPr>
                <p:cNvPicPr/>
                <p:nvPr/>
              </p:nvPicPr>
              <p:blipFill>
                <a:blip r:embed="rId144"/>
                <a:stretch>
                  <a:fillRect/>
                </a:stretch>
              </p:blipFill>
              <p:spPr>
                <a:xfrm>
                  <a:off x="5934909" y="413925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28" name="Ink 727">
                  <a:extLst>
                    <a:ext uri="{FF2B5EF4-FFF2-40B4-BE49-F238E27FC236}">
                      <a16:creationId xmlns:a16="http://schemas.microsoft.com/office/drawing/2014/main" id="{D095A2B5-055E-FAB1-5CB1-EAF5B2EDA191}"/>
                    </a:ext>
                  </a:extLst>
                </p14:cNvPr>
                <p14:cNvContentPartPr/>
                <p14:nvPr/>
              </p14:nvContentPartPr>
              <p14:xfrm>
                <a:off x="6684362" y="4395170"/>
                <a:ext cx="472320" cy="66960"/>
              </p14:xfrm>
            </p:contentPart>
          </mc:Choice>
          <mc:Fallback xmlns="">
            <p:pic>
              <p:nvPicPr>
                <p:cNvPr id="728" name="Ink 727">
                  <a:extLst>
                    <a:ext uri="{FF2B5EF4-FFF2-40B4-BE49-F238E27FC236}">
                      <a16:creationId xmlns:a16="http://schemas.microsoft.com/office/drawing/2014/main" id="{D095A2B5-055E-FAB1-5CB1-EAF5B2EDA191}"/>
                    </a:ext>
                  </a:extLst>
                </p:cNvPr>
                <p:cNvPicPr/>
                <p:nvPr/>
              </p:nvPicPr>
              <p:blipFill>
                <a:blip r:embed="rId146"/>
                <a:stretch>
                  <a:fillRect/>
                </a:stretch>
              </p:blipFill>
              <p:spPr>
                <a:xfrm>
                  <a:off x="6657030" y="436790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29" name="Ink 728">
                  <a:extLst>
                    <a:ext uri="{FF2B5EF4-FFF2-40B4-BE49-F238E27FC236}">
                      <a16:creationId xmlns:a16="http://schemas.microsoft.com/office/drawing/2014/main" id="{D6BD4473-C80B-992B-7464-EE81B6F28C15}"/>
                    </a:ext>
                  </a:extLst>
                </p14:cNvPr>
                <p14:cNvContentPartPr/>
                <p14:nvPr/>
              </p14:nvContentPartPr>
              <p14:xfrm>
                <a:off x="7185842" y="4313810"/>
                <a:ext cx="162720" cy="221760"/>
              </p14:xfrm>
            </p:contentPart>
          </mc:Choice>
          <mc:Fallback xmlns="">
            <p:pic>
              <p:nvPicPr>
                <p:cNvPr id="729" name="Ink 728">
                  <a:extLst>
                    <a:ext uri="{FF2B5EF4-FFF2-40B4-BE49-F238E27FC236}">
                      <a16:creationId xmlns:a16="http://schemas.microsoft.com/office/drawing/2014/main" id="{D6BD4473-C80B-992B-7464-EE81B6F28C15}"/>
                    </a:ext>
                  </a:extLst>
                </p:cNvPr>
                <p:cNvPicPr/>
                <p:nvPr/>
              </p:nvPicPr>
              <p:blipFill>
                <a:blip r:embed="rId148"/>
                <a:stretch>
                  <a:fillRect/>
                </a:stretch>
              </p:blipFill>
              <p:spPr>
                <a:xfrm>
                  <a:off x="7158482" y="428650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30" name="Ink 729">
                  <a:extLst>
                    <a:ext uri="{FF2B5EF4-FFF2-40B4-BE49-F238E27FC236}">
                      <a16:creationId xmlns:a16="http://schemas.microsoft.com/office/drawing/2014/main" id="{29FC9805-22F8-A8C0-FFAB-8E3B4EB833C6}"/>
                    </a:ext>
                  </a:extLst>
                </p14:cNvPr>
                <p14:cNvContentPartPr/>
                <p14:nvPr/>
              </p14:nvContentPartPr>
              <p14:xfrm>
                <a:off x="7259642" y="4136690"/>
                <a:ext cx="52920" cy="199440"/>
              </p14:xfrm>
            </p:contentPart>
          </mc:Choice>
          <mc:Fallback xmlns="">
            <p:pic>
              <p:nvPicPr>
                <p:cNvPr id="730" name="Ink 729">
                  <a:extLst>
                    <a:ext uri="{FF2B5EF4-FFF2-40B4-BE49-F238E27FC236}">
                      <a16:creationId xmlns:a16="http://schemas.microsoft.com/office/drawing/2014/main" id="{29FC9805-22F8-A8C0-FFAB-8E3B4EB833C6}"/>
                    </a:ext>
                  </a:extLst>
                </p:cNvPr>
                <p:cNvPicPr/>
                <p:nvPr/>
              </p:nvPicPr>
              <p:blipFill>
                <a:blip r:embed="rId150"/>
                <a:stretch>
                  <a:fillRect/>
                </a:stretch>
              </p:blipFill>
              <p:spPr>
                <a:xfrm>
                  <a:off x="7232220" y="410936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31" name="Ink 730">
                  <a:extLst>
                    <a:ext uri="{FF2B5EF4-FFF2-40B4-BE49-F238E27FC236}">
                      <a16:creationId xmlns:a16="http://schemas.microsoft.com/office/drawing/2014/main" id="{E9291218-24DB-677C-A867-F6930B28FDA4}"/>
                    </a:ext>
                  </a:extLst>
                </p14:cNvPr>
                <p14:cNvContentPartPr/>
                <p14:nvPr/>
              </p14:nvContentPartPr>
              <p14:xfrm>
                <a:off x="7878842" y="4339010"/>
                <a:ext cx="147960" cy="181440"/>
              </p14:xfrm>
            </p:contentPart>
          </mc:Choice>
          <mc:Fallback xmlns="">
            <p:pic>
              <p:nvPicPr>
                <p:cNvPr id="731" name="Ink 730">
                  <a:extLst>
                    <a:ext uri="{FF2B5EF4-FFF2-40B4-BE49-F238E27FC236}">
                      <a16:creationId xmlns:a16="http://schemas.microsoft.com/office/drawing/2014/main" id="{E9291218-24DB-677C-A867-F6930B28FDA4}"/>
                    </a:ext>
                  </a:extLst>
                </p:cNvPr>
                <p:cNvPicPr/>
                <p:nvPr/>
              </p:nvPicPr>
              <p:blipFill>
                <a:blip r:embed="rId154"/>
                <a:stretch>
                  <a:fillRect/>
                </a:stretch>
              </p:blipFill>
              <p:spPr>
                <a:xfrm>
                  <a:off x="7851460" y="431172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32" name="Ink 731">
                  <a:extLst>
                    <a:ext uri="{FF2B5EF4-FFF2-40B4-BE49-F238E27FC236}">
                      <a16:creationId xmlns:a16="http://schemas.microsoft.com/office/drawing/2014/main" id="{141C9399-1524-4535-D2D2-D4A50D75F0A1}"/>
                    </a:ext>
                  </a:extLst>
                </p14:cNvPr>
                <p14:cNvContentPartPr/>
                <p14:nvPr/>
              </p14:nvContentPartPr>
              <p14:xfrm>
                <a:off x="7908362" y="4151450"/>
                <a:ext cx="74160" cy="184680"/>
              </p14:xfrm>
            </p:contentPart>
          </mc:Choice>
          <mc:Fallback xmlns="">
            <p:pic>
              <p:nvPicPr>
                <p:cNvPr id="732" name="Ink 731">
                  <a:extLst>
                    <a:ext uri="{FF2B5EF4-FFF2-40B4-BE49-F238E27FC236}">
                      <a16:creationId xmlns:a16="http://schemas.microsoft.com/office/drawing/2014/main" id="{141C9399-1524-4535-D2D2-D4A50D75F0A1}"/>
                    </a:ext>
                  </a:extLst>
                </p:cNvPr>
                <p:cNvPicPr/>
                <p:nvPr/>
              </p:nvPicPr>
              <p:blipFill>
                <a:blip r:embed="rId156"/>
                <a:stretch>
                  <a:fillRect/>
                </a:stretch>
              </p:blipFill>
              <p:spPr>
                <a:xfrm>
                  <a:off x="7881090" y="412410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33" name="Ink 732">
                  <a:extLst>
                    <a:ext uri="{FF2B5EF4-FFF2-40B4-BE49-F238E27FC236}">
                      <a16:creationId xmlns:a16="http://schemas.microsoft.com/office/drawing/2014/main" id="{E2432582-135F-F30C-65DF-0D2E42921B5F}"/>
                    </a:ext>
                  </a:extLst>
                </p14:cNvPr>
                <p14:cNvContentPartPr/>
                <p14:nvPr/>
              </p14:nvContentPartPr>
              <p14:xfrm>
                <a:off x="8129762" y="4358090"/>
                <a:ext cx="369000" cy="81720"/>
              </p14:xfrm>
            </p:contentPart>
          </mc:Choice>
          <mc:Fallback xmlns="">
            <p:pic>
              <p:nvPicPr>
                <p:cNvPr id="733" name="Ink 732">
                  <a:extLst>
                    <a:ext uri="{FF2B5EF4-FFF2-40B4-BE49-F238E27FC236}">
                      <a16:creationId xmlns:a16="http://schemas.microsoft.com/office/drawing/2014/main" id="{E2432582-135F-F30C-65DF-0D2E42921B5F}"/>
                    </a:ext>
                  </a:extLst>
                </p:cNvPr>
                <p:cNvPicPr/>
                <p:nvPr/>
              </p:nvPicPr>
              <p:blipFill>
                <a:blip r:embed="rId158"/>
                <a:stretch>
                  <a:fillRect/>
                </a:stretch>
              </p:blipFill>
              <p:spPr>
                <a:xfrm>
                  <a:off x="8102446" y="433069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34" name="Ink 733">
                  <a:extLst>
                    <a:ext uri="{FF2B5EF4-FFF2-40B4-BE49-F238E27FC236}">
                      <a16:creationId xmlns:a16="http://schemas.microsoft.com/office/drawing/2014/main" id="{DCF83461-F399-6F22-011D-61D50F5436BD}"/>
                    </a:ext>
                  </a:extLst>
                </p14:cNvPr>
                <p14:cNvContentPartPr/>
                <p14:nvPr/>
              </p14:nvContentPartPr>
              <p14:xfrm>
                <a:off x="8527922" y="4350890"/>
                <a:ext cx="200160" cy="162720"/>
              </p14:xfrm>
            </p:contentPart>
          </mc:Choice>
          <mc:Fallback xmlns="">
            <p:pic>
              <p:nvPicPr>
                <p:cNvPr id="734" name="Ink 733">
                  <a:extLst>
                    <a:ext uri="{FF2B5EF4-FFF2-40B4-BE49-F238E27FC236}">
                      <a16:creationId xmlns:a16="http://schemas.microsoft.com/office/drawing/2014/main" id="{DCF83461-F399-6F22-011D-61D50F5436BD}"/>
                    </a:ext>
                  </a:extLst>
                </p:cNvPr>
                <p:cNvPicPr/>
                <p:nvPr/>
              </p:nvPicPr>
              <p:blipFill>
                <a:blip r:embed="rId160"/>
                <a:stretch>
                  <a:fillRect/>
                </a:stretch>
              </p:blipFill>
              <p:spPr>
                <a:xfrm>
                  <a:off x="8500627" y="432353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35" name="Ink 734">
                  <a:extLst>
                    <a:ext uri="{FF2B5EF4-FFF2-40B4-BE49-F238E27FC236}">
                      <a16:creationId xmlns:a16="http://schemas.microsoft.com/office/drawing/2014/main" id="{99696DF5-DCA2-642B-CB46-3A73514F893F}"/>
                    </a:ext>
                  </a:extLst>
                </p14:cNvPr>
                <p14:cNvContentPartPr/>
                <p14:nvPr/>
              </p14:nvContentPartPr>
              <p14:xfrm>
                <a:off x="8601722" y="4136690"/>
                <a:ext cx="74160" cy="207000"/>
              </p14:xfrm>
            </p:contentPart>
          </mc:Choice>
          <mc:Fallback xmlns="">
            <p:pic>
              <p:nvPicPr>
                <p:cNvPr id="735" name="Ink 734">
                  <a:extLst>
                    <a:ext uri="{FF2B5EF4-FFF2-40B4-BE49-F238E27FC236}">
                      <a16:creationId xmlns:a16="http://schemas.microsoft.com/office/drawing/2014/main" id="{99696DF5-DCA2-642B-CB46-3A73514F893F}"/>
                    </a:ext>
                  </a:extLst>
                </p:cNvPr>
                <p:cNvPicPr/>
                <p:nvPr/>
              </p:nvPicPr>
              <p:blipFill>
                <a:blip r:embed="rId162"/>
                <a:stretch>
                  <a:fillRect/>
                </a:stretch>
              </p:blipFill>
              <p:spPr>
                <a:xfrm>
                  <a:off x="8574450" y="410931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36" name="Ink 735">
                  <a:extLst>
                    <a:ext uri="{FF2B5EF4-FFF2-40B4-BE49-F238E27FC236}">
                      <a16:creationId xmlns:a16="http://schemas.microsoft.com/office/drawing/2014/main" id="{92100C14-062F-53C9-8133-027BC7C6A4B9}"/>
                    </a:ext>
                  </a:extLst>
                </p14:cNvPr>
                <p14:cNvContentPartPr/>
                <p14:nvPr/>
              </p14:nvContentPartPr>
              <p14:xfrm>
                <a:off x="8793242" y="4380050"/>
                <a:ext cx="265680" cy="51840"/>
              </p14:xfrm>
            </p:contentPart>
          </mc:Choice>
          <mc:Fallback xmlns="">
            <p:pic>
              <p:nvPicPr>
                <p:cNvPr id="736" name="Ink 735">
                  <a:extLst>
                    <a:ext uri="{FF2B5EF4-FFF2-40B4-BE49-F238E27FC236}">
                      <a16:creationId xmlns:a16="http://schemas.microsoft.com/office/drawing/2014/main" id="{92100C14-062F-53C9-8133-027BC7C6A4B9}"/>
                    </a:ext>
                  </a:extLst>
                </p:cNvPr>
                <p:cNvPicPr/>
                <p:nvPr/>
              </p:nvPicPr>
              <p:blipFill>
                <a:blip r:embed="rId164"/>
                <a:stretch>
                  <a:fillRect/>
                </a:stretch>
              </p:blipFill>
              <p:spPr>
                <a:xfrm>
                  <a:off x="8765907" y="435317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37" name="Ink 736">
                  <a:extLst>
                    <a:ext uri="{FF2B5EF4-FFF2-40B4-BE49-F238E27FC236}">
                      <a16:creationId xmlns:a16="http://schemas.microsoft.com/office/drawing/2014/main" id="{862B7C90-1554-4261-460C-617B986A8D76}"/>
                    </a:ext>
                  </a:extLst>
                </p14:cNvPr>
                <p14:cNvContentPartPr/>
                <p14:nvPr/>
              </p14:nvContentPartPr>
              <p14:xfrm>
                <a:off x="9132722" y="4166570"/>
                <a:ext cx="29880" cy="125640"/>
              </p14:xfrm>
            </p:contentPart>
          </mc:Choice>
          <mc:Fallback xmlns="">
            <p:pic>
              <p:nvPicPr>
                <p:cNvPr id="737" name="Ink 736">
                  <a:extLst>
                    <a:ext uri="{FF2B5EF4-FFF2-40B4-BE49-F238E27FC236}">
                      <a16:creationId xmlns:a16="http://schemas.microsoft.com/office/drawing/2014/main" id="{862B7C90-1554-4261-460C-617B986A8D76}"/>
                    </a:ext>
                  </a:extLst>
                </p:cNvPr>
                <p:cNvPicPr/>
                <p:nvPr/>
              </p:nvPicPr>
              <p:blipFill>
                <a:blip r:embed="rId166"/>
                <a:stretch>
                  <a:fillRect/>
                </a:stretch>
              </p:blipFill>
              <p:spPr>
                <a:xfrm>
                  <a:off x="9105252" y="413923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38" name="Ink 737">
                  <a:extLst>
                    <a:ext uri="{FF2B5EF4-FFF2-40B4-BE49-F238E27FC236}">
                      <a16:creationId xmlns:a16="http://schemas.microsoft.com/office/drawing/2014/main" id="{942F1654-95C3-7CAB-3E54-BD45D9A3995D}"/>
                    </a:ext>
                  </a:extLst>
                </p14:cNvPr>
                <p14:cNvContentPartPr/>
                <p14:nvPr/>
              </p14:nvContentPartPr>
              <p14:xfrm>
                <a:off x="6536762" y="4744730"/>
                <a:ext cx="155880" cy="144360"/>
              </p14:xfrm>
            </p:contentPart>
          </mc:Choice>
          <mc:Fallback xmlns="">
            <p:pic>
              <p:nvPicPr>
                <p:cNvPr id="738" name="Ink 737">
                  <a:extLst>
                    <a:ext uri="{FF2B5EF4-FFF2-40B4-BE49-F238E27FC236}">
                      <a16:creationId xmlns:a16="http://schemas.microsoft.com/office/drawing/2014/main" id="{942F1654-95C3-7CAB-3E54-BD45D9A3995D}"/>
                    </a:ext>
                  </a:extLst>
                </p:cNvPr>
                <p:cNvPicPr/>
                <p:nvPr/>
              </p:nvPicPr>
              <p:blipFill>
                <a:blip r:embed="rId168"/>
                <a:stretch>
                  <a:fillRect/>
                </a:stretch>
              </p:blipFill>
              <p:spPr>
                <a:xfrm>
                  <a:off x="6509423" y="471787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39" name="Ink 738">
                  <a:extLst>
                    <a:ext uri="{FF2B5EF4-FFF2-40B4-BE49-F238E27FC236}">
                      <a16:creationId xmlns:a16="http://schemas.microsoft.com/office/drawing/2014/main" id="{ADB51A10-03D1-DEBD-A412-1FA2444FB008}"/>
                    </a:ext>
                  </a:extLst>
                </p14:cNvPr>
                <p14:cNvContentPartPr/>
                <p14:nvPr/>
              </p14:nvContentPartPr>
              <p14:xfrm>
                <a:off x="7185842" y="4756250"/>
                <a:ext cx="133200" cy="129960"/>
              </p14:xfrm>
            </p:contentPart>
          </mc:Choice>
          <mc:Fallback xmlns="">
            <p:pic>
              <p:nvPicPr>
                <p:cNvPr id="739" name="Ink 738">
                  <a:extLst>
                    <a:ext uri="{FF2B5EF4-FFF2-40B4-BE49-F238E27FC236}">
                      <a16:creationId xmlns:a16="http://schemas.microsoft.com/office/drawing/2014/main" id="{ADB51A10-03D1-DEBD-A412-1FA2444FB008}"/>
                    </a:ext>
                  </a:extLst>
                </p:cNvPr>
                <p:cNvPicPr/>
                <p:nvPr/>
              </p:nvPicPr>
              <p:blipFill>
                <a:blip r:embed="rId170"/>
                <a:stretch>
                  <a:fillRect/>
                </a:stretch>
              </p:blipFill>
              <p:spPr>
                <a:xfrm>
                  <a:off x="7158531" y="472891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40" name="Ink 739">
                  <a:extLst>
                    <a:ext uri="{FF2B5EF4-FFF2-40B4-BE49-F238E27FC236}">
                      <a16:creationId xmlns:a16="http://schemas.microsoft.com/office/drawing/2014/main" id="{9CC4F07D-8B4D-547B-4857-261FA403F0F9}"/>
                    </a:ext>
                  </a:extLst>
                </p14:cNvPr>
                <p14:cNvContentPartPr/>
                <p14:nvPr/>
              </p14:nvContentPartPr>
              <p14:xfrm>
                <a:off x="7244882" y="4542410"/>
                <a:ext cx="29880" cy="191880"/>
              </p14:xfrm>
            </p:contentPart>
          </mc:Choice>
          <mc:Fallback xmlns="">
            <p:pic>
              <p:nvPicPr>
                <p:cNvPr id="740" name="Ink 739">
                  <a:extLst>
                    <a:ext uri="{FF2B5EF4-FFF2-40B4-BE49-F238E27FC236}">
                      <a16:creationId xmlns:a16="http://schemas.microsoft.com/office/drawing/2014/main" id="{9CC4F07D-8B4D-547B-4857-261FA403F0F9}"/>
                    </a:ext>
                  </a:extLst>
                </p:cNvPr>
                <p:cNvPicPr/>
                <p:nvPr/>
              </p:nvPicPr>
              <p:blipFill>
                <a:blip r:embed="rId172"/>
                <a:stretch>
                  <a:fillRect/>
                </a:stretch>
              </p:blipFill>
              <p:spPr>
                <a:xfrm>
                  <a:off x="7217412" y="451506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41" name="Ink 740">
                  <a:extLst>
                    <a:ext uri="{FF2B5EF4-FFF2-40B4-BE49-F238E27FC236}">
                      <a16:creationId xmlns:a16="http://schemas.microsoft.com/office/drawing/2014/main" id="{F735B419-181A-D832-FC2F-9F009624E033}"/>
                    </a:ext>
                  </a:extLst>
                </p14:cNvPr>
                <p14:cNvContentPartPr/>
                <p14:nvPr/>
              </p14:nvContentPartPr>
              <p14:xfrm>
                <a:off x="6610562" y="4542410"/>
                <a:ext cx="44640" cy="191880"/>
              </p14:xfrm>
            </p:contentPart>
          </mc:Choice>
          <mc:Fallback xmlns="">
            <p:pic>
              <p:nvPicPr>
                <p:cNvPr id="741" name="Ink 740">
                  <a:extLst>
                    <a:ext uri="{FF2B5EF4-FFF2-40B4-BE49-F238E27FC236}">
                      <a16:creationId xmlns:a16="http://schemas.microsoft.com/office/drawing/2014/main" id="{F735B419-181A-D832-FC2F-9F009624E033}"/>
                    </a:ext>
                  </a:extLst>
                </p:cNvPr>
                <p:cNvPicPr/>
                <p:nvPr/>
              </p:nvPicPr>
              <p:blipFill>
                <a:blip r:embed="rId174"/>
                <a:stretch>
                  <a:fillRect/>
                </a:stretch>
              </p:blipFill>
              <p:spPr>
                <a:xfrm>
                  <a:off x="6583202" y="451506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742" name="Ink 741">
                  <a:extLst>
                    <a:ext uri="{FF2B5EF4-FFF2-40B4-BE49-F238E27FC236}">
                      <a16:creationId xmlns:a16="http://schemas.microsoft.com/office/drawing/2014/main" id="{770BD6FB-0C2D-02F3-407F-68DAC23BB159}"/>
                    </a:ext>
                  </a:extLst>
                </p14:cNvPr>
                <p14:cNvContentPartPr/>
                <p14:nvPr/>
              </p14:nvContentPartPr>
              <p14:xfrm>
                <a:off x="6743402" y="4752290"/>
                <a:ext cx="472320" cy="100080"/>
              </p14:xfrm>
            </p:contentPart>
          </mc:Choice>
          <mc:Fallback xmlns="">
            <p:pic>
              <p:nvPicPr>
                <p:cNvPr id="742" name="Ink 741">
                  <a:extLst>
                    <a:ext uri="{FF2B5EF4-FFF2-40B4-BE49-F238E27FC236}">
                      <a16:creationId xmlns:a16="http://schemas.microsoft.com/office/drawing/2014/main" id="{770BD6FB-0C2D-02F3-407F-68DAC23BB159}"/>
                    </a:ext>
                  </a:extLst>
                </p:cNvPr>
                <p:cNvPicPr/>
                <p:nvPr/>
              </p:nvPicPr>
              <p:blipFill>
                <a:blip r:embed="rId176"/>
                <a:stretch>
                  <a:fillRect/>
                </a:stretch>
              </p:blipFill>
              <p:spPr>
                <a:xfrm>
                  <a:off x="6716070" y="472499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43" name="Ink 742">
                  <a:extLst>
                    <a:ext uri="{FF2B5EF4-FFF2-40B4-BE49-F238E27FC236}">
                      <a16:creationId xmlns:a16="http://schemas.microsoft.com/office/drawing/2014/main" id="{6105F460-DE47-1A50-9598-79C6E8A8B903}"/>
                    </a:ext>
                  </a:extLst>
                </p14:cNvPr>
                <p14:cNvContentPartPr/>
                <p14:nvPr/>
              </p14:nvContentPartPr>
              <p14:xfrm>
                <a:off x="6286202" y="4778210"/>
                <a:ext cx="236160" cy="51840"/>
              </p14:xfrm>
            </p:contentPart>
          </mc:Choice>
          <mc:Fallback xmlns="">
            <p:pic>
              <p:nvPicPr>
                <p:cNvPr id="743" name="Ink 742">
                  <a:extLst>
                    <a:ext uri="{FF2B5EF4-FFF2-40B4-BE49-F238E27FC236}">
                      <a16:creationId xmlns:a16="http://schemas.microsoft.com/office/drawing/2014/main" id="{6105F460-DE47-1A50-9598-79C6E8A8B903}"/>
                    </a:ext>
                  </a:extLst>
                </p:cNvPr>
                <p:cNvPicPr/>
                <p:nvPr/>
              </p:nvPicPr>
              <p:blipFill>
                <a:blip r:embed="rId178"/>
                <a:stretch>
                  <a:fillRect/>
                </a:stretch>
              </p:blipFill>
              <p:spPr>
                <a:xfrm>
                  <a:off x="6258897" y="475085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744" name="Ink 743">
                  <a:extLst>
                    <a:ext uri="{FF2B5EF4-FFF2-40B4-BE49-F238E27FC236}">
                      <a16:creationId xmlns:a16="http://schemas.microsoft.com/office/drawing/2014/main" id="{BBE6BD90-9241-B3ED-FA35-78939719EF60}"/>
                    </a:ext>
                  </a:extLst>
                </p14:cNvPr>
                <p14:cNvContentPartPr/>
                <p14:nvPr/>
              </p14:nvContentPartPr>
              <p14:xfrm>
                <a:off x="7900082" y="4719530"/>
                <a:ext cx="164160" cy="169920"/>
              </p14:xfrm>
            </p:contentPart>
          </mc:Choice>
          <mc:Fallback xmlns="">
            <p:pic>
              <p:nvPicPr>
                <p:cNvPr id="744" name="Ink 743">
                  <a:extLst>
                    <a:ext uri="{FF2B5EF4-FFF2-40B4-BE49-F238E27FC236}">
                      <a16:creationId xmlns:a16="http://schemas.microsoft.com/office/drawing/2014/main" id="{BBE6BD90-9241-B3ED-FA35-78939719EF60}"/>
                    </a:ext>
                  </a:extLst>
                </p:cNvPr>
                <p:cNvPicPr/>
                <p:nvPr/>
              </p:nvPicPr>
              <p:blipFill>
                <a:blip r:embed="rId182"/>
                <a:stretch>
                  <a:fillRect/>
                </a:stretch>
              </p:blipFill>
              <p:spPr>
                <a:xfrm>
                  <a:off x="7873280" y="469217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45" name="Ink 744">
                  <a:extLst>
                    <a:ext uri="{FF2B5EF4-FFF2-40B4-BE49-F238E27FC236}">
                      <a16:creationId xmlns:a16="http://schemas.microsoft.com/office/drawing/2014/main" id="{62EAA4A5-39B3-75E8-0823-A7984FD403F5}"/>
                    </a:ext>
                  </a:extLst>
                </p14:cNvPr>
                <p14:cNvContentPartPr/>
                <p14:nvPr/>
              </p14:nvContentPartPr>
              <p14:xfrm>
                <a:off x="7937882" y="4542410"/>
                <a:ext cx="88920" cy="177480"/>
              </p14:xfrm>
            </p:contentPart>
          </mc:Choice>
          <mc:Fallback xmlns="">
            <p:pic>
              <p:nvPicPr>
                <p:cNvPr id="745" name="Ink 744">
                  <a:extLst>
                    <a:ext uri="{FF2B5EF4-FFF2-40B4-BE49-F238E27FC236}">
                      <a16:creationId xmlns:a16="http://schemas.microsoft.com/office/drawing/2014/main" id="{62EAA4A5-39B3-75E8-0823-A7984FD403F5}"/>
                    </a:ext>
                  </a:extLst>
                </p:cNvPr>
                <p:cNvPicPr/>
                <p:nvPr/>
              </p:nvPicPr>
              <p:blipFill>
                <a:blip r:embed="rId184"/>
                <a:stretch>
                  <a:fillRect/>
                </a:stretch>
              </p:blipFill>
              <p:spPr>
                <a:xfrm>
                  <a:off x="7910485" y="451506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746" name="Ink 745">
                  <a:extLst>
                    <a:ext uri="{FF2B5EF4-FFF2-40B4-BE49-F238E27FC236}">
                      <a16:creationId xmlns:a16="http://schemas.microsoft.com/office/drawing/2014/main" id="{53D89761-D127-B133-ABA2-338DC7AF8E2A}"/>
                    </a:ext>
                  </a:extLst>
                </p14:cNvPr>
                <p14:cNvContentPartPr/>
                <p14:nvPr/>
              </p14:nvContentPartPr>
              <p14:xfrm>
                <a:off x="8159282" y="4756250"/>
                <a:ext cx="369000" cy="103680"/>
              </p14:xfrm>
            </p:contentPart>
          </mc:Choice>
          <mc:Fallback xmlns="">
            <p:pic>
              <p:nvPicPr>
                <p:cNvPr id="746" name="Ink 745">
                  <a:extLst>
                    <a:ext uri="{FF2B5EF4-FFF2-40B4-BE49-F238E27FC236}">
                      <a16:creationId xmlns:a16="http://schemas.microsoft.com/office/drawing/2014/main" id="{53D89761-D127-B133-ABA2-338DC7AF8E2A}"/>
                    </a:ext>
                  </a:extLst>
                </p:cNvPr>
                <p:cNvPicPr/>
                <p:nvPr/>
              </p:nvPicPr>
              <p:blipFill>
                <a:blip r:embed="rId186"/>
                <a:stretch>
                  <a:fillRect/>
                </a:stretch>
              </p:blipFill>
              <p:spPr>
                <a:xfrm>
                  <a:off x="8131966" y="472901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47" name="Ink 746">
                  <a:extLst>
                    <a:ext uri="{FF2B5EF4-FFF2-40B4-BE49-F238E27FC236}">
                      <a16:creationId xmlns:a16="http://schemas.microsoft.com/office/drawing/2014/main" id="{A43A5087-EE0F-8A65-3641-778C5DA5E57E}"/>
                    </a:ext>
                  </a:extLst>
                </p14:cNvPr>
                <p14:cNvContentPartPr/>
                <p14:nvPr/>
              </p14:nvContentPartPr>
              <p14:xfrm>
                <a:off x="8557442" y="4714130"/>
                <a:ext cx="177480" cy="163800"/>
              </p14:xfrm>
            </p:contentPart>
          </mc:Choice>
          <mc:Fallback xmlns="">
            <p:pic>
              <p:nvPicPr>
                <p:cNvPr id="747" name="Ink 746">
                  <a:extLst>
                    <a:ext uri="{FF2B5EF4-FFF2-40B4-BE49-F238E27FC236}">
                      <a16:creationId xmlns:a16="http://schemas.microsoft.com/office/drawing/2014/main" id="{A43A5087-EE0F-8A65-3641-778C5DA5E57E}"/>
                    </a:ext>
                  </a:extLst>
                </p:cNvPr>
                <p:cNvPicPr/>
                <p:nvPr/>
              </p:nvPicPr>
              <p:blipFill>
                <a:blip r:embed="rId188"/>
                <a:stretch>
                  <a:fillRect/>
                </a:stretch>
              </p:blipFill>
              <p:spPr>
                <a:xfrm>
                  <a:off x="8530100" y="468683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48" name="Ink 747">
                  <a:extLst>
                    <a:ext uri="{FF2B5EF4-FFF2-40B4-BE49-F238E27FC236}">
                      <a16:creationId xmlns:a16="http://schemas.microsoft.com/office/drawing/2014/main" id="{E4875E49-97B9-37C3-D6BA-112A98D457CA}"/>
                    </a:ext>
                  </a:extLst>
                </p14:cNvPr>
                <p14:cNvContentPartPr/>
                <p14:nvPr/>
              </p14:nvContentPartPr>
              <p14:xfrm>
                <a:off x="8631242" y="4535210"/>
                <a:ext cx="44640" cy="214200"/>
              </p14:xfrm>
            </p:contentPart>
          </mc:Choice>
          <mc:Fallback xmlns="">
            <p:pic>
              <p:nvPicPr>
                <p:cNvPr id="748" name="Ink 747">
                  <a:extLst>
                    <a:ext uri="{FF2B5EF4-FFF2-40B4-BE49-F238E27FC236}">
                      <a16:creationId xmlns:a16="http://schemas.microsoft.com/office/drawing/2014/main" id="{E4875E49-97B9-37C3-D6BA-112A98D457CA}"/>
                    </a:ext>
                  </a:extLst>
                </p:cNvPr>
                <p:cNvPicPr/>
                <p:nvPr/>
              </p:nvPicPr>
              <p:blipFill>
                <a:blip r:embed="rId190"/>
                <a:stretch>
                  <a:fillRect/>
                </a:stretch>
              </p:blipFill>
              <p:spPr>
                <a:xfrm>
                  <a:off x="8603882" y="450783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49" name="Ink 748">
                  <a:extLst>
                    <a:ext uri="{FF2B5EF4-FFF2-40B4-BE49-F238E27FC236}">
                      <a16:creationId xmlns:a16="http://schemas.microsoft.com/office/drawing/2014/main" id="{0D7CAC89-2CA4-9209-A3C2-C7F4C217425C}"/>
                    </a:ext>
                  </a:extLst>
                </p14:cNvPr>
                <p14:cNvContentPartPr/>
                <p14:nvPr/>
              </p14:nvContentPartPr>
              <p14:xfrm>
                <a:off x="7230122" y="4926170"/>
                <a:ext cx="59400" cy="243360"/>
              </p14:xfrm>
            </p:contentPart>
          </mc:Choice>
          <mc:Fallback xmlns="">
            <p:pic>
              <p:nvPicPr>
                <p:cNvPr id="749" name="Ink 748">
                  <a:extLst>
                    <a:ext uri="{FF2B5EF4-FFF2-40B4-BE49-F238E27FC236}">
                      <a16:creationId xmlns:a16="http://schemas.microsoft.com/office/drawing/2014/main" id="{0D7CAC89-2CA4-9209-A3C2-C7F4C217425C}"/>
                    </a:ext>
                  </a:extLst>
                </p:cNvPr>
                <p:cNvPicPr/>
                <p:nvPr/>
              </p:nvPicPr>
              <p:blipFill>
                <a:blip r:embed="rId192"/>
                <a:stretch>
                  <a:fillRect/>
                </a:stretch>
              </p:blipFill>
              <p:spPr>
                <a:xfrm>
                  <a:off x="7202817" y="489886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50" name="Ink 749">
                  <a:extLst>
                    <a:ext uri="{FF2B5EF4-FFF2-40B4-BE49-F238E27FC236}">
                      <a16:creationId xmlns:a16="http://schemas.microsoft.com/office/drawing/2014/main" id="{86FC2BAC-4039-3763-CDF9-9C690A609E7A}"/>
                    </a:ext>
                  </a:extLst>
                </p14:cNvPr>
                <p14:cNvContentPartPr/>
                <p14:nvPr/>
              </p14:nvContentPartPr>
              <p14:xfrm>
                <a:off x="6610562" y="4918250"/>
                <a:ext cx="44640" cy="103680"/>
              </p14:xfrm>
            </p:contentPart>
          </mc:Choice>
          <mc:Fallback xmlns="">
            <p:pic>
              <p:nvPicPr>
                <p:cNvPr id="750" name="Ink 749">
                  <a:extLst>
                    <a:ext uri="{FF2B5EF4-FFF2-40B4-BE49-F238E27FC236}">
                      <a16:creationId xmlns:a16="http://schemas.microsoft.com/office/drawing/2014/main" id="{86FC2BAC-4039-3763-CDF9-9C690A609E7A}"/>
                    </a:ext>
                  </a:extLst>
                </p:cNvPr>
                <p:cNvPicPr/>
                <p:nvPr/>
              </p:nvPicPr>
              <p:blipFill>
                <a:blip r:embed="rId194"/>
                <a:stretch>
                  <a:fillRect/>
                </a:stretch>
              </p:blipFill>
              <p:spPr>
                <a:xfrm>
                  <a:off x="6583202" y="489149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51" name="Ink 750">
                  <a:extLst>
                    <a:ext uri="{FF2B5EF4-FFF2-40B4-BE49-F238E27FC236}">
                      <a16:creationId xmlns:a16="http://schemas.microsoft.com/office/drawing/2014/main" id="{C4832AB5-8BCC-8449-9E9C-ECFE9EDA3273}"/>
                    </a:ext>
                  </a:extLst>
                </p14:cNvPr>
                <p14:cNvContentPartPr/>
                <p14:nvPr/>
              </p14:nvContentPartPr>
              <p14:xfrm>
                <a:off x="7952642" y="4933370"/>
                <a:ext cx="103680" cy="221760"/>
              </p14:xfrm>
            </p:contentPart>
          </mc:Choice>
          <mc:Fallback xmlns="">
            <p:pic>
              <p:nvPicPr>
                <p:cNvPr id="751" name="Ink 750">
                  <a:extLst>
                    <a:ext uri="{FF2B5EF4-FFF2-40B4-BE49-F238E27FC236}">
                      <a16:creationId xmlns:a16="http://schemas.microsoft.com/office/drawing/2014/main" id="{C4832AB5-8BCC-8449-9E9C-ECFE9EDA3273}"/>
                    </a:ext>
                  </a:extLst>
                </p:cNvPr>
                <p:cNvPicPr/>
                <p:nvPr/>
              </p:nvPicPr>
              <p:blipFill>
                <a:blip r:embed="rId196"/>
                <a:stretch>
                  <a:fillRect/>
                </a:stretch>
              </p:blipFill>
              <p:spPr>
                <a:xfrm>
                  <a:off x="7925282" y="490601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52" name="Ink 751">
                  <a:extLst>
                    <a:ext uri="{FF2B5EF4-FFF2-40B4-BE49-F238E27FC236}">
                      <a16:creationId xmlns:a16="http://schemas.microsoft.com/office/drawing/2014/main" id="{467FB876-1A7B-EC27-E59F-F8C843352436}"/>
                    </a:ext>
                  </a:extLst>
                </p14:cNvPr>
                <p14:cNvContentPartPr/>
                <p14:nvPr/>
              </p14:nvContentPartPr>
              <p14:xfrm>
                <a:off x="7952642" y="5140010"/>
                <a:ext cx="103680" cy="74160"/>
              </p14:xfrm>
            </p:contentPart>
          </mc:Choice>
          <mc:Fallback xmlns="">
            <p:pic>
              <p:nvPicPr>
                <p:cNvPr id="752" name="Ink 751">
                  <a:extLst>
                    <a:ext uri="{FF2B5EF4-FFF2-40B4-BE49-F238E27FC236}">
                      <a16:creationId xmlns:a16="http://schemas.microsoft.com/office/drawing/2014/main" id="{467FB876-1A7B-EC27-E59F-F8C843352436}"/>
                    </a:ext>
                  </a:extLst>
                </p:cNvPr>
                <p:cNvPicPr/>
                <p:nvPr/>
              </p:nvPicPr>
              <p:blipFill>
                <a:blip r:embed="rId198"/>
                <a:stretch>
                  <a:fillRect/>
                </a:stretch>
              </p:blipFill>
              <p:spPr>
                <a:xfrm>
                  <a:off x="7925282" y="511256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53" name="Ink 752">
                  <a:extLst>
                    <a:ext uri="{FF2B5EF4-FFF2-40B4-BE49-F238E27FC236}">
                      <a16:creationId xmlns:a16="http://schemas.microsoft.com/office/drawing/2014/main" id="{474C8276-578E-D737-5731-5831D4FC8005}"/>
                    </a:ext>
                  </a:extLst>
                </p14:cNvPr>
                <p14:cNvContentPartPr/>
                <p14:nvPr/>
              </p14:nvContentPartPr>
              <p14:xfrm>
                <a:off x="7923122" y="5161970"/>
                <a:ext cx="59400" cy="59040"/>
              </p14:xfrm>
            </p:contentPart>
          </mc:Choice>
          <mc:Fallback xmlns="">
            <p:pic>
              <p:nvPicPr>
                <p:cNvPr id="753" name="Ink 752">
                  <a:extLst>
                    <a:ext uri="{FF2B5EF4-FFF2-40B4-BE49-F238E27FC236}">
                      <a16:creationId xmlns:a16="http://schemas.microsoft.com/office/drawing/2014/main" id="{474C8276-578E-D737-5731-5831D4FC8005}"/>
                    </a:ext>
                  </a:extLst>
                </p:cNvPr>
                <p:cNvPicPr/>
                <p:nvPr/>
              </p:nvPicPr>
              <p:blipFill>
                <a:blip r:embed="rId200"/>
                <a:stretch>
                  <a:fillRect/>
                </a:stretch>
              </p:blipFill>
              <p:spPr>
                <a:xfrm>
                  <a:off x="7895817" y="513461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54" name="Ink 753">
                  <a:extLst>
                    <a:ext uri="{FF2B5EF4-FFF2-40B4-BE49-F238E27FC236}">
                      <a16:creationId xmlns:a16="http://schemas.microsoft.com/office/drawing/2014/main" id="{C9ED9B48-0AD7-49B7-75B5-86A3F490844E}"/>
                    </a:ext>
                  </a:extLst>
                </p14:cNvPr>
                <p14:cNvContentPartPr/>
                <p14:nvPr/>
              </p14:nvContentPartPr>
              <p14:xfrm>
                <a:off x="7230122" y="5117690"/>
                <a:ext cx="88920" cy="81360"/>
              </p14:xfrm>
            </p:contentPart>
          </mc:Choice>
          <mc:Fallback xmlns="">
            <p:pic>
              <p:nvPicPr>
                <p:cNvPr id="754" name="Ink 753">
                  <a:extLst>
                    <a:ext uri="{FF2B5EF4-FFF2-40B4-BE49-F238E27FC236}">
                      <a16:creationId xmlns:a16="http://schemas.microsoft.com/office/drawing/2014/main" id="{C9ED9B48-0AD7-49B7-75B5-86A3F490844E}"/>
                    </a:ext>
                  </a:extLst>
                </p:cNvPr>
                <p:cNvPicPr/>
                <p:nvPr/>
              </p:nvPicPr>
              <p:blipFill>
                <a:blip r:embed="rId202"/>
                <a:stretch>
                  <a:fillRect/>
                </a:stretch>
              </p:blipFill>
              <p:spPr>
                <a:xfrm>
                  <a:off x="7202725" y="509041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55" name="Ink 754">
                  <a:extLst>
                    <a:ext uri="{FF2B5EF4-FFF2-40B4-BE49-F238E27FC236}">
                      <a16:creationId xmlns:a16="http://schemas.microsoft.com/office/drawing/2014/main" id="{8FC64A5D-397D-3DC3-5882-CD582765641D}"/>
                    </a:ext>
                  </a:extLst>
                </p14:cNvPr>
                <p14:cNvContentPartPr/>
                <p14:nvPr/>
              </p14:nvContentPartPr>
              <p14:xfrm>
                <a:off x="7393889" y="2415800"/>
                <a:ext cx="101880" cy="23040"/>
              </p14:xfrm>
            </p:contentPart>
          </mc:Choice>
          <mc:Fallback xmlns="">
            <p:pic>
              <p:nvPicPr>
                <p:cNvPr id="755" name="Ink 754">
                  <a:extLst>
                    <a:ext uri="{FF2B5EF4-FFF2-40B4-BE49-F238E27FC236}">
                      <a16:creationId xmlns:a16="http://schemas.microsoft.com/office/drawing/2014/main" id="{8FC64A5D-397D-3DC3-5882-CD582765641D}"/>
                    </a:ext>
                  </a:extLst>
                </p:cNvPr>
                <p:cNvPicPr/>
                <p:nvPr/>
              </p:nvPicPr>
              <p:blipFill>
                <a:blip r:embed="rId307"/>
                <a:stretch>
                  <a:fillRect/>
                </a:stretch>
              </p:blipFill>
              <p:spPr>
                <a:xfrm>
                  <a:off x="7373322" y="2395581"/>
                  <a:ext cx="142058" cy="62537"/>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56" name="Ink 755">
                  <a:extLst>
                    <a:ext uri="{FF2B5EF4-FFF2-40B4-BE49-F238E27FC236}">
                      <a16:creationId xmlns:a16="http://schemas.microsoft.com/office/drawing/2014/main" id="{6679DBDC-FB9D-294E-1A84-77E5B0B3BF30}"/>
                    </a:ext>
                  </a:extLst>
                </p14:cNvPr>
                <p14:cNvContentPartPr/>
                <p14:nvPr/>
              </p14:nvContentPartPr>
              <p14:xfrm>
                <a:off x="7495769" y="2376200"/>
                <a:ext cx="68040" cy="122040"/>
              </p14:xfrm>
            </p:contentPart>
          </mc:Choice>
          <mc:Fallback xmlns="">
            <p:pic>
              <p:nvPicPr>
                <p:cNvPr id="756" name="Ink 755">
                  <a:extLst>
                    <a:ext uri="{FF2B5EF4-FFF2-40B4-BE49-F238E27FC236}">
                      <a16:creationId xmlns:a16="http://schemas.microsoft.com/office/drawing/2014/main" id="{6679DBDC-FB9D-294E-1A84-77E5B0B3BF30}"/>
                    </a:ext>
                  </a:extLst>
                </p:cNvPr>
                <p:cNvPicPr/>
                <p:nvPr/>
              </p:nvPicPr>
              <p:blipFill>
                <a:blip r:embed="rId309"/>
                <a:stretch>
                  <a:fillRect/>
                </a:stretch>
              </p:blipFill>
              <p:spPr>
                <a:xfrm>
                  <a:off x="7475165" y="2355621"/>
                  <a:ext cx="108768" cy="162241"/>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57" name="Ink 756">
                  <a:extLst>
                    <a:ext uri="{FF2B5EF4-FFF2-40B4-BE49-F238E27FC236}">
                      <a16:creationId xmlns:a16="http://schemas.microsoft.com/office/drawing/2014/main" id="{B01D393A-E2D8-805A-A244-5F15B2F4B58D}"/>
                    </a:ext>
                  </a:extLst>
                </p14:cNvPr>
                <p14:cNvContentPartPr/>
                <p14:nvPr/>
              </p14:nvContentPartPr>
              <p14:xfrm>
                <a:off x="7416569" y="2421560"/>
                <a:ext cx="124560" cy="22680"/>
              </p14:xfrm>
            </p:contentPart>
          </mc:Choice>
          <mc:Fallback xmlns="">
            <p:pic>
              <p:nvPicPr>
                <p:cNvPr id="757" name="Ink 756">
                  <a:extLst>
                    <a:ext uri="{FF2B5EF4-FFF2-40B4-BE49-F238E27FC236}">
                      <a16:creationId xmlns:a16="http://schemas.microsoft.com/office/drawing/2014/main" id="{B01D393A-E2D8-805A-A244-5F15B2F4B58D}"/>
                    </a:ext>
                  </a:extLst>
                </p:cNvPr>
                <p:cNvPicPr/>
                <p:nvPr/>
              </p:nvPicPr>
              <p:blipFill>
                <a:blip r:embed="rId311"/>
                <a:stretch>
                  <a:fillRect/>
                </a:stretch>
              </p:blipFill>
              <p:spPr>
                <a:xfrm>
                  <a:off x="7395969" y="2401242"/>
                  <a:ext cx="165282"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58" name="Ink 757">
                  <a:extLst>
                    <a:ext uri="{FF2B5EF4-FFF2-40B4-BE49-F238E27FC236}">
                      <a16:creationId xmlns:a16="http://schemas.microsoft.com/office/drawing/2014/main" id="{49E19D35-9FAC-A662-91BB-D96C53E3C7B0}"/>
                    </a:ext>
                  </a:extLst>
                </p14:cNvPr>
                <p14:cNvContentPartPr/>
                <p14:nvPr/>
              </p14:nvContentPartPr>
              <p14:xfrm>
                <a:off x="7755329" y="2410040"/>
                <a:ext cx="124560" cy="34200"/>
              </p14:xfrm>
            </p:contentPart>
          </mc:Choice>
          <mc:Fallback xmlns="">
            <p:pic>
              <p:nvPicPr>
                <p:cNvPr id="758" name="Ink 757">
                  <a:extLst>
                    <a:ext uri="{FF2B5EF4-FFF2-40B4-BE49-F238E27FC236}">
                      <a16:creationId xmlns:a16="http://schemas.microsoft.com/office/drawing/2014/main" id="{49E19D35-9FAC-A662-91BB-D96C53E3C7B0}"/>
                    </a:ext>
                  </a:extLst>
                </p:cNvPr>
                <p:cNvPicPr/>
                <p:nvPr/>
              </p:nvPicPr>
              <p:blipFill>
                <a:blip r:embed="rId313"/>
                <a:stretch>
                  <a:fillRect/>
                </a:stretch>
              </p:blipFill>
              <p:spPr>
                <a:xfrm>
                  <a:off x="7734729" y="239009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59" name="Ink 758">
                  <a:extLst>
                    <a:ext uri="{FF2B5EF4-FFF2-40B4-BE49-F238E27FC236}">
                      <a16:creationId xmlns:a16="http://schemas.microsoft.com/office/drawing/2014/main" id="{BD5A6BF5-EB09-69D5-6AE9-F585170834FC}"/>
                    </a:ext>
                  </a:extLst>
                </p14:cNvPr>
                <p14:cNvContentPartPr/>
                <p14:nvPr/>
              </p14:nvContentPartPr>
              <p14:xfrm>
                <a:off x="7721489" y="2364680"/>
                <a:ext cx="101880" cy="124560"/>
              </p14:xfrm>
            </p:contentPart>
          </mc:Choice>
          <mc:Fallback xmlns="">
            <p:pic>
              <p:nvPicPr>
                <p:cNvPr id="759" name="Ink 758">
                  <a:extLst>
                    <a:ext uri="{FF2B5EF4-FFF2-40B4-BE49-F238E27FC236}">
                      <a16:creationId xmlns:a16="http://schemas.microsoft.com/office/drawing/2014/main" id="{BD5A6BF5-EB09-69D5-6AE9-F585170834FC}"/>
                    </a:ext>
                  </a:extLst>
                </p:cNvPr>
                <p:cNvPicPr/>
                <p:nvPr/>
              </p:nvPicPr>
              <p:blipFill>
                <a:blip r:embed="rId315"/>
                <a:stretch>
                  <a:fillRect/>
                </a:stretch>
              </p:blipFill>
              <p:spPr>
                <a:xfrm>
                  <a:off x="7700922" y="2344559"/>
                  <a:ext cx="142058" cy="16528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60" name="Ink 759">
                  <a:extLst>
                    <a:ext uri="{FF2B5EF4-FFF2-40B4-BE49-F238E27FC236}">
                      <a16:creationId xmlns:a16="http://schemas.microsoft.com/office/drawing/2014/main" id="{28833DEE-9C67-91CE-37E4-151D4725C24A}"/>
                    </a:ext>
                  </a:extLst>
                </p14:cNvPr>
                <p14:cNvContentPartPr/>
                <p14:nvPr/>
              </p14:nvContentPartPr>
              <p14:xfrm>
                <a:off x="7382729" y="2878760"/>
                <a:ext cx="135720" cy="5760"/>
              </p14:xfrm>
            </p:contentPart>
          </mc:Choice>
          <mc:Fallback xmlns="">
            <p:pic>
              <p:nvPicPr>
                <p:cNvPr id="760" name="Ink 759">
                  <a:extLst>
                    <a:ext uri="{FF2B5EF4-FFF2-40B4-BE49-F238E27FC236}">
                      <a16:creationId xmlns:a16="http://schemas.microsoft.com/office/drawing/2014/main" id="{28833DEE-9C67-91CE-37E4-151D4725C24A}"/>
                    </a:ext>
                  </a:extLst>
                </p:cNvPr>
                <p:cNvPicPr/>
                <p:nvPr/>
              </p:nvPicPr>
              <p:blipFill>
                <a:blip r:embed="rId317"/>
                <a:stretch>
                  <a:fillRect/>
                </a:stretch>
              </p:blipFill>
              <p:spPr>
                <a:xfrm>
                  <a:off x="7362107" y="2858120"/>
                  <a:ext cx="176484"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61" name="Ink 760">
                  <a:extLst>
                    <a:ext uri="{FF2B5EF4-FFF2-40B4-BE49-F238E27FC236}">
                      <a16:creationId xmlns:a16="http://schemas.microsoft.com/office/drawing/2014/main" id="{7957419A-9831-D5A4-0C44-315A641E3130}"/>
                    </a:ext>
                  </a:extLst>
                </p14:cNvPr>
                <p14:cNvContentPartPr/>
                <p14:nvPr/>
              </p14:nvContentPartPr>
              <p14:xfrm>
                <a:off x="7473089" y="2811080"/>
                <a:ext cx="45360" cy="129960"/>
              </p14:xfrm>
            </p:contentPart>
          </mc:Choice>
          <mc:Fallback xmlns="">
            <p:pic>
              <p:nvPicPr>
                <p:cNvPr id="761" name="Ink 760">
                  <a:extLst>
                    <a:ext uri="{FF2B5EF4-FFF2-40B4-BE49-F238E27FC236}">
                      <a16:creationId xmlns:a16="http://schemas.microsoft.com/office/drawing/2014/main" id="{7957419A-9831-D5A4-0C44-315A641E3130}"/>
                    </a:ext>
                  </a:extLst>
                </p:cNvPr>
                <p:cNvPicPr/>
                <p:nvPr/>
              </p:nvPicPr>
              <p:blipFill>
                <a:blip r:embed="rId319"/>
                <a:stretch>
                  <a:fillRect/>
                </a:stretch>
              </p:blipFill>
              <p:spPr>
                <a:xfrm>
                  <a:off x="7452558" y="2790459"/>
                  <a:ext cx="85945" cy="170722"/>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62" name="Ink 761">
                  <a:extLst>
                    <a:ext uri="{FF2B5EF4-FFF2-40B4-BE49-F238E27FC236}">
                      <a16:creationId xmlns:a16="http://schemas.microsoft.com/office/drawing/2014/main" id="{716388C9-5B7D-5599-3F2A-ADAFFAE3825D}"/>
                    </a:ext>
                  </a:extLst>
                </p14:cNvPr>
                <p14:cNvContentPartPr/>
                <p14:nvPr/>
              </p14:nvContentPartPr>
              <p14:xfrm>
                <a:off x="7755329" y="2850320"/>
                <a:ext cx="113400" cy="11880"/>
              </p14:xfrm>
            </p:contentPart>
          </mc:Choice>
          <mc:Fallback xmlns="">
            <p:pic>
              <p:nvPicPr>
                <p:cNvPr id="762" name="Ink 761">
                  <a:extLst>
                    <a:ext uri="{FF2B5EF4-FFF2-40B4-BE49-F238E27FC236}">
                      <a16:creationId xmlns:a16="http://schemas.microsoft.com/office/drawing/2014/main" id="{716388C9-5B7D-5599-3F2A-ADAFFAE3825D}"/>
                    </a:ext>
                  </a:extLst>
                </p:cNvPr>
                <p:cNvPicPr/>
                <p:nvPr/>
              </p:nvPicPr>
              <p:blipFill>
                <a:blip r:embed="rId321"/>
                <a:stretch>
                  <a:fillRect/>
                </a:stretch>
              </p:blipFill>
              <p:spPr>
                <a:xfrm>
                  <a:off x="7734667" y="282988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63" name="Ink 762">
                  <a:extLst>
                    <a:ext uri="{FF2B5EF4-FFF2-40B4-BE49-F238E27FC236}">
                      <a16:creationId xmlns:a16="http://schemas.microsoft.com/office/drawing/2014/main" id="{2DA8D3FB-C300-E50C-F1F1-7D08F084627E}"/>
                    </a:ext>
                  </a:extLst>
                </p14:cNvPr>
                <p14:cNvContentPartPr/>
                <p14:nvPr/>
              </p14:nvContentPartPr>
              <p14:xfrm>
                <a:off x="7721489" y="2816480"/>
                <a:ext cx="68040" cy="96120"/>
              </p14:xfrm>
            </p:contentPart>
          </mc:Choice>
          <mc:Fallback xmlns="">
            <p:pic>
              <p:nvPicPr>
                <p:cNvPr id="763" name="Ink 762">
                  <a:extLst>
                    <a:ext uri="{FF2B5EF4-FFF2-40B4-BE49-F238E27FC236}">
                      <a16:creationId xmlns:a16="http://schemas.microsoft.com/office/drawing/2014/main" id="{2DA8D3FB-C300-E50C-F1F1-7D08F084627E}"/>
                    </a:ext>
                  </a:extLst>
                </p:cNvPr>
                <p:cNvPicPr/>
                <p:nvPr/>
              </p:nvPicPr>
              <p:blipFill>
                <a:blip r:embed="rId323"/>
                <a:stretch>
                  <a:fillRect/>
                </a:stretch>
              </p:blipFill>
              <p:spPr>
                <a:xfrm>
                  <a:off x="7700885" y="2796395"/>
                  <a:ext cx="108768" cy="13629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64" name="Ink 763">
                  <a:extLst>
                    <a:ext uri="{FF2B5EF4-FFF2-40B4-BE49-F238E27FC236}">
                      <a16:creationId xmlns:a16="http://schemas.microsoft.com/office/drawing/2014/main" id="{A83FEE40-084A-EC06-3EE0-13D8A730B94D}"/>
                    </a:ext>
                  </a:extLst>
                </p14:cNvPr>
                <p14:cNvContentPartPr/>
                <p14:nvPr/>
              </p14:nvContentPartPr>
              <p14:xfrm>
                <a:off x="7393889" y="3245240"/>
                <a:ext cx="101880" cy="11880"/>
              </p14:xfrm>
            </p:contentPart>
          </mc:Choice>
          <mc:Fallback xmlns="">
            <p:pic>
              <p:nvPicPr>
                <p:cNvPr id="764" name="Ink 763">
                  <a:extLst>
                    <a:ext uri="{FF2B5EF4-FFF2-40B4-BE49-F238E27FC236}">
                      <a16:creationId xmlns:a16="http://schemas.microsoft.com/office/drawing/2014/main" id="{A83FEE40-084A-EC06-3EE0-13D8A730B94D}"/>
                    </a:ext>
                  </a:extLst>
                </p:cNvPr>
                <p:cNvPicPr/>
                <p:nvPr/>
              </p:nvPicPr>
              <p:blipFill>
                <a:blip r:embed="rId325"/>
                <a:stretch>
                  <a:fillRect/>
                </a:stretch>
              </p:blipFill>
              <p:spPr>
                <a:xfrm>
                  <a:off x="7373322" y="3224806"/>
                  <a:ext cx="142058"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65" name="Ink 764">
                  <a:extLst>
                    <a:ext uri="{FF2B5EF4-FFF2-40B4-BE49-F238E27FC236}">
                      <a16:creationId xmlns:a16="http://schemas.microsoft.com/office/drawing/2014/main" id="{D6A2F52B-5A9B-F707-F3ED-7AB8C18306A0}"/>
                    </a:ext>
                  </a:extLst>
                </p14:cNvPr>
                <p14:cNvContentPartPr/>
                <p14:nvPr/>
              </p14:nvContentPartPr>
              <p14:xfrm>
                <a:off x="7461929" y="3197720"/>
                <a:ext cx="45360" cy="127080"/>
              </p14:xfrm>
            </p:contentPart>
          </mc:Choice>
          <mc:Fallback xmlns="">
            <p:pic>
              <p:nvPicPr>
                <p:cNvPr id="765" name="Ink 764">
                  <a:extLst>
                    <a:ext uri="{FF2B5EF4-FFF2-40B4-BE49-F238E27FC236}">
                      <a16:creationId xmlns:a16="http://schemas.microsoft.com/office/drawing/2014/main" id="{D6A2F52B-5A9B-F707-F3ED-7AB8C18306A0}"/>
                    </a:ext>
                  </a:extLst>
                </p:cNvPr>
                <p:cNvPicPr/>
                <p:nvPr/>
              </p:nvPicPr>
              <p:blipFill>
                <a:blip r:embed="rId327"/>
                <a:stretch>
                  <a:fillRect/>
                </a:stretch>
              </p:blipFill>
              <p:spPr>
                <a:xfrm>
                  <a:off x="7441398" y="3177579"/>
                  <a:ext cx="85945" cy="167842"/>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66" name="Ink 765">
                  <a:extLst>
                    <a:ext uri="{FF2B5EF4-FFF2-40B4-BE49-F238E27FC236}">
                      <a16:creationId xmlns:a16="http://schemas.microsoft.com/office/drawing/2014/main" id="{589D35D1-49DC-3708-D42E-EE99192905FC}"/>
                    </a:ext>
                  </a:extLst>
                </p14:cNvPr>
                <p14:cNvContentPartPr/>
                <p14:nvPr/>
              </p14:nvContentPartPr>
              <p14:xfrm>
                <a:off x="7709969" y="3245240"/>
                <a:ext cx="124560" cy="11880"/>
              </p14:xfrm>
            </p:contentPart>
          </mc:Choice>
          <mc:Fallback xmlns="">
            <p:pic>
              <p:nvPicPr>
                <p:cNvPr id="766" name="Ink 765">
                  <a:extLst>
                    <a:ext uri="{FF2B5EF4-FFF2-40B4-BE49-F238E27FC236}">
                      <a16:creationId xmlns:a16="http://schemas.microsoft.com/office/drawing/2014/main" id="{589D35D1-49DC-3708-D42E-EE99192905FC}"/>
                    </a:ext>
                  </a:extLst>
                </p:cNvPr>
                <p:cNvPicPr/>
                <p:nvPr/>
              </p:nvPicPr>
              <p:blipFill>
                <a:blip r:embed="rId329"/>
                <a:stretch>
                  <a:fillRect/>
                </a:stretch>
              </p:blipFill>
              <p:spPr>
                <a:xfrm>
                  <a:off x="7689369" y="3224806"/>
                  <a:ext cx="165282"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67" name="Ink 766">
                  <a:extLst>
                    <a:ext uri="{FF2B5EF4-FFF2-40B4-BE49-F238E27FC236}">
                      <a16:creationId xmlns:a16="http://schemas.microsoft.com/office/drawing/2014/main" id="{7117DCAC-5BAB-ED98-8154-BADB40E0C347}"/>
                    </a:ext>
                  </a:extLst>
                </p14:cNvPr>
                <p14:cNvContentPartPr/>
                <p14:nvPr/>
              </p14:nvContentPartPr>
              <p14:xfrm>
                <a:off x="7709969" y="3189080"/>
                <a:ext cx="79560" cy="136080"/>
              </p14:xfrm>
            </p:contentPart>
          </mc:Choice>
          <mc:Fallback xmlns="">
            <p:pic>
              <p:nvPicPr>
                <p:cNvPr id="767" name="Ink 766">
                  <a:extLst>
                    <a:ext uri="{FF2B5EF4-FFF2-40B4-BE49-F238E27FC236}">
                      <a16:creationId xmlns:a16="http://schemas.microsoft.com/office/drawing/2014/main" id="{7117DCAC-5BAB-ED98-8154-BADB40E0C347}"/>
                    </a:ext>
                  </a:extLst>
                </p:cNvPr>
                <p:cNvPicPr/>
                <p:nvPr/>
              </p:nvPicPr>
              <p:blipFill>
                <a:blip r:embed="rId331"/>
                <a:stretch>
                  <a:fillRect/>
                </a:stretch>
              </p:blipFill>
              <p:spPr>
                <a:xfrm>
                  <a:off x="7689839" y="3168476"/>
                  <a:ext cx="119819" cy="176329"/>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68" name="Ink 767">
                  <a:extLst>
                    <a:ext uri="{FF2B5EF4-FFF2-40B4-BE49-F238E27FC236}">
                      <a16:creationId xmlns:a16="http://schemas.microsoft.com/office/drawing/2014/main" id="{E85616D0-3012-CF47-A44F-B5A8E4FA1D85}"/>
                    </a:ext>
                  </a:extLst>
                </p14:cNvPr>
                <p14:cNvContentPartPr/>
                <p14:nvPr/>
              </p14:nvContentPartPr>
              <p14:xfrm>
                <a:off x="7360049" y="3617480"/>
                <a:ext cx="135720" cy="17280"/>
              </p14:xfrm>
            </p:contentPart>
          </mc:Choice>
          <mc:Fallback xmlns="">
            <p:pic>
              <p:nvPicPr>
                <p:cNvPr id="768" name="Ink 767">
                  <a:extLst>
                    <a:ext uri="{FF2B5EF4-FFF2-40B4-BE49-F238E27FC236}">
                      <a16:creationId xmlns:a16="http://schemas.microsoft.com/office/drawing/2014/main" id="{E85616D0-3012-CF47-A44F-B5A8E4FA1D85}"/>
                    </a:ext>
                  </a:extLst>
                </p:cNvPr>
                <p:cNvPicPr/>
                <p:nvPr/>
              </p:nvPicPr>
              <p:blipFill>
                <a:blip r:embed="rId333"/>
                <a:stretch>
                  <a:fillRect/>
                </a:stretch>
              </p:blipFill>
              <p:spPr>
                <a:xfrm>
                  <a:off x="7339427" y="3596840"/>
                  <a:ext cx="176484"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69" name="Ink 768">
                  <a:extLst>
                    <a:ext uri="{FF2B5EF4-FFF2-40B4-BE49-F238E27FC236}">
                      <a16:creationId xmlns:a16="http://schemas.microsoft.com/office/drawing/2014/main" id="{4E79DAF5-B21C-7240-6C60-A1020C957058}"/>
                    </a:ext>
                  </a:extLst>
                </p14:cNvPr>
                <p14:cNvContentPartPr/>
                <p14:nvPr/>
              </p14:nvContentPartPr>
              <p14:xfrm>
                <a:off x="7450409" y="3572480"/>
                <a:ext cx="68040" cy="118800"/>
              </p14:xfrm>
            </p:contentPart>
          </mc:Choice>
          <mc:Fallback xmlns="">
            <p:pic>
              <p:nvPicPr>
                <p:cNvPr id="769" name="Ink 768">
                  <a:extLst>
                    <a:ext uri="{FF2B5EF4-FFF2-40B4-BE49-F238E27FC236}">
                      <a16:creationId xmlns:a16="http://schemas.microsoft.com/office/drawing/2014/main" id="{4E79DAF5-B21C-7240-6C60-A1020C957058}"/>
                    </a:ext>
                  </a:extLst>
                </p:cNvPr>
                <p:cNvPicPr/>
                <p:nvPr/>
              </p:nvPicPr>
              <p:blipFill>
                <a:blip r:embed="rId335"/>
                <a:stretch>
                  <a:fillRect/>
                </a:stretch>
              </p:blipFill>
              <p:spPr>
                <a:xfrm>
                  <a:off x="7430284" y="3552361"/>
                  <a:ext cx="108768" cy="159039"/>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70" name="Ink 769">
                  <a:extLst>
                    <a:ext uri="{FF2B5EF4-FFF2-40B4-BE49-F238E27FC236}">
                      <a16:creationId xmlns:a16="http://schemas.microsoft.com/office/drawing/2014/main" id="{9EE82D56-76D6-0D2D-F760-7AF6484C4CC9}"/>
                    </a:ext>
                  </a:extLst>
                </p14:cNvPr>
                <p14:cNvContentPartPr/>
                <p14:nvPr/>
              </p14:nvContentPartPr>
              <p14:xfrm>
                <a:off x="7721489" y="3612080"/>
                <a:ext cx="113400" cy="22680"/>
              </p14:xfrm>
            </p:contentPart>
          </mc:Choice>
          <mc:Fallback xmlns="">
            <p:pic>
              <p:nvPicPr>
                <p:cNvPr id="770" name="Ink 769">
                  <a:extLst>
                    <a:ext uri="{FF2B5EF4-FFF2-40B4-BE49-F238E27FC236}">
                      <a16:creationId xmlns:a16="http://schemas.microsoft.com/office/drawing/2014/main" id="{9EE82D56-76D6-0D2D-F760-7AF6484C4CC9}"/>
                    </a:ext>
                  </a:extLst>
                </p:cNvPr>
                <p:cNvPicPr/>
                <p:nvPr/>
              </p:nvPicPr>
              <p:blipFill>
                <a:blip r:embed="rId337"/>
                <a:stretch>
                  <a:fillRect/>
                </a:stretch>
              </p:blipFill>
              <p:spPr>
                <a:xfrm>
                  <a:off x="7700827" y="3591762"/>
                  <a:ext cx="154243"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71" name="Ink 770">
                  <a:extLst>
                    <a:ext uri="{FF2B5EF4-FFF2-40B4-BE49-F238E27FC236}">
                      <a16:creationId xmlns:a16="http://schemas.microsoft.com/office/drawing/2014/main" id="{67B1A585-6421-A616-AF83-163F8FC24716}"/>
                    </a:ext>
                  </a:extLst>
                </p14:cNvPr>
                <p14:cNvContentPartPr/>
                <p14:nvPr/>
              </p14:nvContentPartPr>
              <p14:xfrm>
                <a:off x="7698809" y="3561320"/>
                <a:ext cx="79560" cy="146880"/>
              </p14:xfrm>
            </p:contentPart>
          </mc:Choice>
          <mc:Fallback xmlns="">
            <p:pic>
              <p:nvPicPr>
                <p:cNvPr id="771" name="Ink 770">
                  <a:extLst>
                    <a:ext uri="{FF2B5EF4-FFF2-40B4-BE49-F238E27FC236}">
                      <a16:creationId xmlns:a16="http://schemas.microsoft.com/office/drawing/2014/main" id="{67B1A585-6421-A616-AF83-163F8FC24716}"/>
                    </a:ext>
                  </a:extLst>
                </p:cNvPr>
                <p:cNvPicPr/>
                <p:nvPr/>
              </p:nvPicPr>
              <p:blipFill>
                <a:blip r:embed="rId339"/>
                <a:stretch>
                  <a:fillRect/>
                </a:stretch>
              </p:blipFill>
              <p:spPr>
                <a:xfrm>
                  <a:off x="7678679" y="3540747"/>
                  <a:ext cx="119819"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72" name="Ink 771">
                  <a:extLst>
                    <a:ext uri="{FF2B5EF4-FFF2-40B4-BE49-F238E27FC236}">
                      <a16:creationId xmlns:a16="http://schemas.microsoft.com/office/drawing/2014/main" id="{57AA0BB6-AF0C-958C-9072-0B9E205EBAFB}"/>
                    </a:ext>
                  </a:extLst>
                </p14:cNvPr>
                <p14:cNvContentPartPr/>
                <p14:nvPr/>
              </p14:nvContentPartPr>
              <p14:xfrm>
                <a:off x="7393889" y="4018520"/>
                <a:ext cx="79560" cy="11880"/>
              </p14:xfrm>
            </p:contentPart>
          </mc:Choice>
          <mc:Fallback xmlns="">
            <p:pic>
              <p:nvPicPr>
                <p:cNvPr id="772" name="Ink 771">
                  <a:extLst>
                    <a:ext uri="{FF2B5EF4-FFF2-40B4-BE49-F238E27FC236}">
                      <a16:creationId xmlns:a16="http://schemas.microsoft.com/office/drawing/2014/main" id="{57AA0BB6-AF0C-958C-9072-0B9E205EBAFB}"/>
                    </a:ext>
                  </a:extLst>
                </p:cNvPr>
                <p:cNvPicPr/>
                <p:nvPr/>
              </p:nvPicPr>
              <p:blipFill>
                <a:blip r:embed="rId341"/>
                <a:stretch>
                  <a:fillRect/>
                </a:stretch>
              </p:blipFill>
              <p:spPr>
                <a:xfrm>
                  <a:off x="7373280" y="3998086"/>
                  <a:ext cx="119819" cy="51797"/>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73" name="Ink 772">
                  <a:extLst>
                    <a:ext uri="{FF2B5EF4-FFF2-40B4-BE49-F238E27FC236}">
                      <a16:creationId xmlns:a16="http://schemas.microsoft.com/office/drawing/2014/main" id="{AE84EE36-BDAF-12D0-8478-F5CEEE172601}"/>
                    </a:ext>
                  </a:extLst>
                </p14:cNvPr>
                <p14:cNvContentPartPr/>
                <p14:nvPr/>
              </p14:nvContentPartPr>
              <p14:xfrm>
                <a:off x="7439249" y="3950840"/>
                <a:ext cx="79560" cy="164160"/>
              </p14:xfrm>
            </p:contentPart>
          </mc:Choice>
          <mc:Fallback xmlns="">
            <p:pic>
              <p:nvPicPr>
                <p:cNvPr id="773" name="Ink 772">
                  <a:extLst>
                    <a:ext uri="{FF2B5EF4-FFF2-40B4-BE49-F238E27FC236}">
                      <a16:creationId xmlns:a16="http://schemas.microsoft.com/office/drawing/2014/main" id="{AE84EE36-BDAF-12D0-8478-F5CEEE172601}"/>
                    </a:ext>
                  </a:extLst>
                </p:cNvPr>
                <p:cNvPicPr/>
                <p:nvPr/>
              </p:nvPicPr>
              <p:blipFill>
                <a:blip r:embed="rId343"/>
                <a:stretch>
                  <a:fillRect/>
                </a:stretch>
              </p:blipFill>
              <p:spPr>
                <a:xfrm>
                  <a:off x="7418640" y="3930200"/>
                  <a:ext cx="119819" cy="204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774" name="Ink 773">
                  <a:extLst>
                    <a:ext uri="{FF2B5EF4-FFF2-40B4-BE49-F238E27FC236}">
                      <a16:creationId xmlns:a16="http://schemas.microsoft.com/office/drawing/2014/main" id="{57965D75-98FB-99A1-D9AA-5DAE743CAE7D}"/>
                    </a:ext>
                  </a:extLst>
                </p14:cNvPr>
                <p14:cNvContentPartPr/>
                <p14:nvPr/>
              </p14:nvContentPartPr>
              <p14:xfrm>
                <a:off x="7744169" y="4030040"/>
                <a:ext cx="101880" cy="11520"/>
              </p14:xfrm>
            </p:contentPart>
          </mc:Choice>
          <mc:Fallback xmlns="">
            <p:pic>
              <p:nvPicPr>
                <p:cNvPr id="774" name="Ink 773">
                  <a:extLst>
                    <a:ext uri="{FF2B5EF4-FFF2-40B4-BE49-F238E27FC236}">
                      <a16:creationId xmlns:a16="http://schemas.microsoft.com/office/drawing/2014/main" id="{57965D75-98FB-99A1-D9AA-5DAE743CAE7D}"/>
                    </a:ext>
                  </a:extLst>
                </p:cNvPr>
                <p:cNvPicPr/>
                <p:nvPr/>
              </p:nvPicPr>
              <p:blipFill>
                <a:blip r:embed="rId345"/>
                <a:stretch>
                  <a:fillRect/>
                </a:stretch>
              </p:blipFill>
              <p:spPr>
                <a:xfrm>
                  <a:off x="7723602" y="4009400"/>
                  <a:ext cx="142058" cy="52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75" name="Ink 774">
                  <a:extLst>
                    <a:ext uri="{FF2B5EF4-FFF2-40B4-BE49-F238E27FC236}">
                      <a16:creationId xmlns:a16="http://schemas.microsoft.com/office/drawing/2014/main" id="{A4F2401B-D833-DA00-4B3E-88765F80A8AD}"/>
                    </a:ext>
                  </a:extLst>
                </p14:cNvPr>
                <p14:cNvContentPartPr/>
                <p14:nvPr/>
              </p14:nvContentPartPr>
              <p14:xfrm>
                <a:off x="7721489" y="3956240"/>
                <a:ext cx="79560" cy="169920"/>
              </p14:xfrm>
            </p:contentPart>
          </mc:Choice>
          <mc:Fallback xmlns="">
            <p:pic>
              <p:nvPicPr>
                <p:cNvPr id="775" name="Ink 774">
                  <a:extLst>
                    <a:ext uri="{FF2B5EF4-FFF2-40B4-BE49-F238E27FC236}">
                      <a16:creationId xmlns:a16="http://schemas.microsoft.com/office/drawing/2014/main" id="{A4F2401B-D833-DA00-4B3E-88765F80A8AD}"/>
                    </a:ext>
                  </a:extLst>
                </p:cNvPr>
                <p:cNvPicPr/>
                <p:nvPr/>
              </p:nvPicPr>
              <p:blipFill>
                <a:blip r:embed="rId347"/>
                <a:stretch>
                  <a:fillRect/>
                </a:stretch>
              </p:blipFill>
              <p:spPr>
                <a:xfrm>
                  <a:off x="7700880" y="3935600"/>
                  <a:ext cx="119819" cy="210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76" name="Ink 775">
                  <a:extLst>
                    <a:ext uri="{FF2B5EF4-FFF2-40B4-BE49-F238E27FC236}">
                      <a16:creationId xmlns:a16="http://schemas.microsoft.com/office/drawing/2014/main" id="{A30FA9D5-58E8-1510-43A8-D7E7C78C31E7}"/>
                    </a:ext>
                  </a:extLst>
                </p14:cNvPr>
                <p14:cNvContentPartPr/>
                <p14:nvPr/>
              </p14:nvContentPartPr>
              <p14:xfrm>
                <a:off x="7360049" y="4408040"/>
                <a:ext cx="113400" cy="11880"/>
              </p14:xfrm>
            </p:contentPart>
          </mc:Choice>
          <mc:Fallback xmlns="">
            <p:pic>
              <p:nvPicPr>
                <p:cNvPr id="776" name="Ink 775">
                  <a:extLst>
                    <a:ext uri="{FF2B5EF4-FFF2-40B4-BE49-F238E27FC236}">
                      <a16:creationId xmlns:a16="http://schemas.microsoft.com/office/drawing/2014/main" id="{A30FA9D5-58E8-1510-43A8-D7E7C78C31E7}"/>
                    </a:ext>
                  </a:extLst>
                </p:cNvPr>
                <p:cNvPicPr/>
                <p:nvPr/>
              </p:nvPicPr>
              <p:blipFill>
                <a:blip r:embed="rId349"/>
                <a:stretch>
                  <a:fillRect/>
                </a:stretch>
              </p:blipFill>
              <p:spPr>
                <a:xfrm>
                  <a:off x="7339387" y="438760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77" name="Ink 776">
                  <a:extLst>
                    <a:ext uri="{FF2B5EF4-FFF2-40B4-BE49-F238E27FC236}">
                      <a16:creationId xmlns:a16="http://schemas.microsoft.com/office/drawing/2014/main" id="{D78F95A7-A05B-1D8E-643A-523753E2FFF4}"/>
                    </a:ext>
                  </a:extLst>
                </p14:cNvPr>
                <p14:cNvContentPartPr/>
                <p14:nvPr/>
              </p14:nvContentPartPr>
              <p14:xfrm>
                <a:off x="7416569" y="4328840"/>
                <a:ext cx="79560" cy="181080"/>
              </p14:xfrm>
            </p:contentPart>
          </mc:Choice>
          <mc:Fallback xmlns="">
            <p:pic>
              <p:nvPicPr>
                <p:cNvPr id="777" name="Ink 776">
                  <a:extLst>
                    <a:ext uri="{FF2B5EF4-FFF2-40B4-BE49-F238E27FC236}">
                      <a16:creationId xmlns:a16="http://schemas.microsoft.com/office/drawing/2014/main" id="{D78F95A7-A05B-1D8E-643A-523753E2FFF4}"/>
                    </a:ext>
                  </a:extLst>
                </p:cNvPr>
                <p:cNvPicPr/>
                <p:nvPr/>
              </p:nvPicPr>
              <p:blipFill>
                <a:blip r:embed="rId351"/>
                <a:stretch>
                  <a:fillRect/>
                </a:stretch>
              </p:blipFill>
              <p:spPr>
                <a:xfrm>
                  <a:off x="7396439" y="4308241"/>
                  <a:ext cx="119819" cy="22179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78" name="Ink 777">
                  <a:extLst>
                    <a:ext uri="{FF2B5EF4-FFF2-40B4-BE49-F238E27FC236}">
                      <a16:creationId xmlns:a16="http://schemas.microsoft.com/office/drawing/2014/main" id="{83E8208C-C89A-99FD-65B8-2A669E64E523}"/>
                    </a:ext>
                  </a:extLst>
                </p14:cNvPr>
                <p14:cNvContentPartPr/>
                <p14:nvPr/>
              </p14:nvContentPartPr>
              <p14:xfrm>
                <a:off x="7755329" y="4419200"/>
                <a:ext cx="124560" cy="5760"/>
              </p14:xfrm>
            </p:contentPart>
          </mc:Choice>
          <mc:Fallback xmlns="">
            <p:pic>
              <p:nvPicPr>
                <p:cNvPr id="778" name="Ink 777">
                  <a:extLst>
                    <a:ext uri="{FF2B5EF4-FFF2-40B4-BE49-F238E27FC236}">
                      <a16:creationId xmlns:a16="http://schemas.microsoft.com/office/drawing/2014/main" id="{83E8208C-C89A-99FD-65B8-2A669E64E523}"/>
                    </a:ext>
                  </a:extLst>
                </p:cNvPr>
                <p:cNvPicPr/>
                <p:nvPr/>
              </p:nvPicPr>
              <p:blipFill>
                <a:blip r:embed="rId353"/>
                <a:stretch>
                  <a:fillRect/>
                </a:stretch>
              </p:blipFill>
              <p:spPr>
                <a:xfrm>
                  <a:off x="7734729" y="4398560"/>
                  <a:ext cx="165282"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79" name="Ink 778">
                  <a:extLst>
                    <a:ext uri="{FF2B5EF4-FFF2-40B4-BE49-F238E27FC236}">
                      <a16:creationId xmlns:a16="http://schemas.microsoft.com/office/drawing/2014/main" id="{0AB574E0-DBA2-5DAC-D193-5222B6BDBA42}"/>
                    </a:ext>
                  </a:extLst>
                </p14:cNvPr>
                <p14:cNvContentPartPr/>
                <p14:nvPr/>
              </p14:nvContentPartPr>
              <p14:xfrm>
                <a:off x="7744169" y="4351520"/>
                <a:ext cx="68040" cy="141480"/>
              </p14:xfrm>
            </p:contentPart>
          </mc:Choice>
          <mc:Fallback xmlns="">
            <p:pic>
              <p:nvPicPr>
                <p:cNvPr id="779" name="Ink 778">
                  <a:extLst>
                    <a:ext uri="{FF2B5EF4-FFF2-40B4-BE49-F238E27FC236}">
                      <a16:creationId xmlns:a16="http://schemas.microsoft.com/office/drawing/2014/main" id="{0AB574E0-DBA2-5DAC-D193-5222B6BDBA42}"/>
                    </a:ext>
                  </a:extLst>
                </p:cNvPr>
                <p:cNvPicPr/>
                <p:nvPr/>
              </p:nvPicPr>
              <p:blipFill>
                <a:blip r:embed="rId355"/>
                <a:stretch>
                  <a:fillRect/>
                </a:stretch>
              </p:blipFill>
              <p:spPr>
                <a:xfrm>
                  <a:off x="7723565" y="4331377"/>
                  <a:ext cx="108768" cy="18224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80" name="Ink 779">
                  <a:extLst>
                    <a:ext uri="{FF2B5EF4-FFF2-40B4-BE49-F238E27FC236}">
                      <a16:creationId xmlns:a16="http://schemas.microsoft.com/office/drawing/2014/main" id="{949D49C5-484F-EBF8-31AF-38970A0D6CA2}"/>
                    </a:ext>
                  </a:extLst>
                </p14:cNvPr>
                <p14:cNvContentPartPr/>
                <p14:nvPr/>
              </p14:nvContentPartPr>
              <p14:xfrm>
                <a:off x="7315049" y="4825640"/>
                <a:ext cx="124560" cy="17280"/>
              </p14:xfrm>
            </p:contentPart>
          </mc:Choice>
          <mc:Fallback xmlns="">
            <p:pic>
              <p:nvPicPr>
                <p:cNvPr id="780" name="Ink 779">
                  <a:extLst>
                    <a:ext uri="{FF2B5EF4-FFF2-40B4-BE49-F238E27FC236}">
                      <a16:creationId xmlns:a16="http://schemas.microsoft.com/office/drawing/2014/main" id="{949D49C5-484F-EBF8-31AF-38970A0D6CA2}"/>
                    </a:ext>
                  </a:extLst>
                </p:cNvPr>
                <p:cNvPicPr/>
                <p:nvPr/>
              </p:nvPicPr>
              <p:blipFill>
                <a:blip r:embed="rId357"/>
                <a:stretch>
                  <a:fillRect/>
                </a:stretch>
              </p:blipFill>
              <p:spPr>
                <a:xfrm>
                  <a:off x="7294449" y="4805000"/>
                  <a:ext cx="165282"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81" name="Ink 780">
                  <a:extLst>
                    <a:ext uri="{FF2B5EF4-FFF2-40B4-BE49-F238E27FC236}">
                      <a16:creationId xmlns:a16="http://schemas.microsoft.com/office/drawing/2014/main" id="{44052ED1-FFA9-6D09-7337-08C887362AFC}"/>
                    </a:ext>
                  </a:extLst>
                </p14:cNvPr>
                <p14:cNvContentPartPr/>
                <p14:nvPr/>
              </p14:nvContentPartPr>
              <p14:xfrm>
                <a:off x="7405409" y="4757960"/>
                <a:ext cx="56880" cy="146880"/>
              </p14:xfrm>
            </p:contentPart>
          </mc:Choice>
          <mc:Fallback xmlns="">
            <p:pic>
              <p:nvPicPr>
                <p:cNvPr id="781" name="Ink 780">
                  <a:extLst>
                    <a:ext uri="{FF2B5EF4-FFF2-40B4-BE49-F238E27FC236}">
                      <a16:creationId xmlns:a16="http://schemas.microsoft.com/office/drawing/2014/main" id="{44052ED1-FFA9-6D09-7337-08C887362AFC}"/>
                    </a:ext>
                  </a:extLst>
                </p:cNvPr>
                <p:cNvPicPr/>
                <p:nvPr/>
              </p:nvPicPr>
              <p:blipFill>
                <a:blip r:embed="rId359"/>
                <a:stretch>
                  <a:fillRect/>
                </a:stretch>
              </p:blipFill>
              <p:spPr>
                <a:xfrm>
                  <a:off x="7384856" y="4737866"/>
                  <a:ext cx="97031"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82" name="Ink 781">
                  <a:extLst>
                    <a:ext uri="{FF2B5EF4-FFF2-40B4-BE49-F238E27FC236}">
                      <a16:creationId xmlns:a16="http://schemas.microsoft.com/office/drawing/2014/main" id="{F5B17887-3759-02AD-08EC-CCC7B26D4C57}"/>
                    </a:ext>
                  </a:extLst>
                </p14:cNvPr>
                <p14:cNvContentPartPr/>
                <p14:nvPr/>
              </p14:nvContentPartPr>
              <p14:xfrm>
                <a:off x="7778009" y="4791800"/>
                <a:ext cx="124560" cy="34200"/>
              </p14:xfrm>
            </p:contentPart>
          </mc:Choice>
          <mc:Fallback xmlns="">
            <p:pic>
              <p:nvPicPr>
                <p:cNvPr id="782" name="Ink 781">
                  <a:extLst>
                    <a:ext uri="{FF2B5EF4-FFF2-40B4-BE49-F238E27FC236}">
                      <a16:creationId xmlns:a16="http://schemas.microsoft.com/office/drawing/2014/main" id="{F5B17887-3759-02AD-08EC-CCC7B26D4C57}"/>
                    </a:ext>
                  </a:extLst>
                </p:cNvPr>
                <p:cNvPicPr/>
                <p:nvPr/>
              </p:nvPicPr>
              <p:blipFill>
                <a:blip r:embed="rId361"/>
                <a:stretch>
                  <a:fillRect/>
                </a:stretch>
              </p:blipFill>
              <p:spPr>
                <a:xfrm>
                  <a:off x="7757409" y="477185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83" name="Ink 782">
                  <a:extLst>
                    <a:ext uri="{FF2B5EF4-FFF2-40B4-BE49-F238E27FC236}">
                      <a16:creationId xmlns:a16="http://schemas.microsoft.com/office/drawing/2014/main" id="{C0BDEA23-78EF-06AD-C18E-3FBB95A32006}"/>
                    </a:ext>
                  </a:extLst>
                </p14:cNvPr>
                <p14:cNvContentPartPr/>
                <p14:nvPr/>
              </p14:nvContentPartPr>
              <p14:xfrm>
                <a:off x="7755329" y="4752200"/>
                <a:ext cx="101880" cy="186840"/>
              </p14:xfrm>
            </p:contentPart>
          </mc:Choice>
          <mc:Fallback xmlns="">
            <p:pic>
              <p:nvPicPr>
                <p:cNvPr id="783" name="Ink 782">
                  <a:extLst>
                    <a:ext uri="{FF2B5EF4-FFF2-40B4-BE49-F238E27FC236}">
                      <a16:creationId xmlns:a16="http://schemas.microsoft.com/office/drawing/2014/main" id="{C0BDEA23-78EF-06AD-C18E-3FBB95A32006}"/>
                    </a:ext>
                  </a:extLst>
                </p:cNvPr>
                <p:cNvPicPr/>
                <p:nvPr/>
              </p:nvPicPr>
              <p:blipFill>
                <a:blip r:embed="rId363"/>
                <a:stretch>
                  <a:fillRect/>
                </a:stretch>
              </p:blipFill>
              <p:spPr>
                <a:xfrm>
                  <a:off x="7734762" y="4731600"/>
                  <a:ext cx="142058" cy="227082"/>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84" name="Ink 783">
                  <a:extLst>
                    <a:ext uri="{FF2B5EF4-FFF2-40B4-BE49-F238E27FC236}">
                      <a16:creationId xmlns:a16="http://schemas.microsoft.com/office/drawing/2014/main" id="{EB42F9B4-7991-5E0B-1DC9-14A72954946A}"/>
                    </a:ext>
                  </a:extLst>
                </p14:cNvPr>
                <p14:cNvContentPartPr/>
                <p14:nvPr/>
              </p14:nvContentPartPr>
              <p14:xfrm>
                <a:off x="7303889" y="2246600"/>
                <a:ext cx="34200" cy="90720"/>
              </p14:xfrm>
            </p:contentPart>
          </mc:Choice>
          <mc:Fallback xmlns="">
            <p:pic>
              <p:nvPicPr>
                <p:cNvPr id="784" name="Ink 783">
                  <a:extLst>
                    <a:ext uri="{FF2B5EF4-FFF2-40B4-BE49-F238E27FC236}">
                      <a16:creationId xmlns:a16="http://schemas.microsoft.com/office/drawing/2014/main" id="{EB42F9B4-7991-5E0B-1DC9-14A72954946A}"/>
                    </a:ext>
                  </a:extLst>
                </p:cNvPr>
                <p:cNvPicPr/>
                <p:nvPr/>
              </p:nvPicPr>
              <p:blipFill>
                <a:blip r:embed="rId365"/>
                <a:stretch>
                  <a:fillRect/>
                </a:stretch>
              </p:blipFill>
              <p:spPr>
                <a:xfrm>
                  <a:off x="7276814" y="2219240"/>
                  <a:ext cx="87875"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85" name="Ink 784">
                  <a:extLst>
                    <a:ext uri="{FF2B5EF4-FFF2-40B4-BE49-F238E27FC236}">
                      <a16:creationId xmlns:a16="http://schemas.microsoft.com/office/drawing/2014/main" id="{C10EB762-8002-292F-FD08-7F734A76C717}"/>
                    </a:ext>
                  </a:extLst>
                </p14:cNvPr>
                <p14:cNvContentPartPr/>
                <p14:nvPr/>
              </p14:nvContentPartPr>
              <p14:xfrm>
                <a:off x="7924529" y="2246600"/>
                <a:ext cx="34200" cy="90720"/>
              </p14:xfrm>
            </p:contentPart>
          </mc:Choice>
          <mc:Fallback xmlns="">
            <p:pic>
              <p:nvPicPr>
                <p:cNvPr id="785" name="Ink 784">
                  <a:extLst>
                    <a:ext uri="{FF2B5EF4-FFF2-40B4-BE49-F238E27FC236}">
                      <a16:creationId xmlns:a16="http://schemas.microsoft.com/office/drawing/2014/main" id="{C10EB762-8002-292F-FD08-7F734A76C717}"/>
                    </a:ext>
                  </a:extLst>
                </p:cNvPr>
                <p:cNvPicPr/>
                <p:nvPr/>
              </p:nvPicPr>
              <p:blipFill>
                <a:blip r:embed="rId367"/>
                <a:stretch>
                  <a:fillRect/>
                </a:stretch>
              </p:blipFill>
              <p:spPr>
                <a:xfrm>
                  <a:off x="7897454" y="2219240"/>
                  <a:ext cx="87875" cy="145440"/>
                </a:xfrm>
                <a:prstGeom prst="rect">
                  <a:avLst/>
                </a:prstGeom>
              </p:spPr>
            </p:pic>
          </mc:Fallback>
        </mc:AlternateContent>
      </p:grpSp>
    </p:spTree>
    <p:extLst>
      <p:ext uri="{BB962C8B-B14F-4D97-AF65-F5344CB8AC3E}">
        <p14:creationId xmlns:p14="http://schemas.microsoft.com/office/powerpoint/2010/main" val="333180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2"/>
          <a:stretch>
            <a:fillRect/>
          </a:stretch>
        </p:blipFill>
        <p:spPr>
          <a:xfrm>
            <a:off x="710872" y="626152"/>
            <a:ext cx="4968240" cy="1923792"/>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780452" y="2998552"/>
            <a:ext cx="2285222" cy="1309505"/>
            <a:chOff x="1544478" y="5208032"/>
            <a:chExt cx="2285222" cy="1309505"/>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xmlns="">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xmlns="">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xmlns="">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760394" y="3630177"/>
            <a:ext cx="142920" cy="317880"/>
            <a:chOff x="3524420" y="5839657"/>
            <a:chExt cx="142920" cy="31788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xmlns="">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xmlns="">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xmlns="">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799274" y="3279897"/>
            <a:ext cx="195120" cy="477000"/>
            <a:chOff x="3563300" y="5489377"/>
            <a:chExt cx="195120" cy="47700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xmlns="">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xmlns="">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xmlns="">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xmlns="">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xmlns="">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xmlns="">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xmlns="">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xmlns="">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627A64-1F54-5AAF-EFAE-9E9B80FC8531}"/>
                  </a:ext>
                </a:extLst>
              </p:cNvPr>
              <p:cNvSpPr txBox="1"/>
              <p:nvPr/>
            </p:nvSpPr>
            <p:spPr>
              <a:xfrm>
                <a:off x="7561854" y="1509068"/>
                <a:ext cx="4221725" cy="3947299"/>
              </a:xfrm>
              <a:prstGeom prst="rect">
                <a:avLst/>
              </a:prstGeom>
              <a:noFill/>
            </p:spPr>
            <p:txBody>
              <a:bodyPr wrap="square">
                <a:spAutoFit/>
              </a:bodyPr>
              <a:lstStyle/>
              <a:p>
                <a:pPr marL="0" indent="0">
                  <a:buNone/>
                </a:pPr>
                <a:r>
                  <a:rPr lang="en-IT" dirty="0"/>
                  <a:t>Si preferisce pertanto sostituire alle forze che </a:t>
                </a:r>
                <a:r>
                  <a:rPr lang="en-GB" dirty="0" err="1"/>
                  <a:t>i</a:t>
                </a:r>
                <a:r>
                  <a:rPr lang="en-IT" dirty="0"/>
                  <a:t> singoli atomi si scambiano una distribuzione continua, descritta da una fuzione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IT" dirty="0"/>
                  <a:t> che a ogni punto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oMath>
                </a14:m>
                <a:r>
                  <a:rPr lang="en-IT" dirty="0"/>
                  <a:t> associa la densita` di forza normale per unita` di area: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m:rPr>
                              <m:sty m:val="p"/>
                            </m:rPr>
                            <a:rPr lang="en-US" b="0" i="0" smtClean="0">
                              <a:latin typeface="Cambria Math" panose="02040503050406030204" pitchFamily="18" charset="0"/>
                            </a:rPr>
                            <m:t>Δ</m:t>
                          </m:r>
                          <m:r>
                            <a:rPr lang="en-US" b="0" i="1" smtClean="0">
                              <a:latin typeface="Cambria Math" panose="02040503050406030204" pitchFamily="18" charset="0"/>
                            </a:rPr>
                            <m:t>𝐴</m:t>
                          </m:r>
                          <m:r>
                            <a:rPr lang="en-US" b="0" i="1" smtClean="0">
                              <a:latin typeface="Cambria Math" panose="02040503050406030204" pitchFamily="18" charset="0"/>
                            </a:rPr>
                            <m:t>→0</m:t>
                          </m:r>
                        </m:lim>
                      </m:limLow>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𝑁</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𝐴</m:t>
                          </m:r>
                        </m:den>
                      </m:f>
                    </m:oMath>
                  </m:oMathPara>
                </a14:m>
                <a:endParaRPr lang="en-IT" dirty="0"/>
              </a:p>
              <a:p>
                <a:pPr marL="0" indent="0">
                  <a:buNone/>
                </a:pPr>
                <a:endParaRPr lang="en-IT" dirty="0"/>
              </a:p>
              <a:p>
                <a:pPr marL="0" indent="0">
                  <a:buNone/>
                </a:pPr>
                <a:r>
                  <a:rPr lang="en-IT" dirty="0"/>
                  <a:t>Ne segue che la forza normale e` data dall’integrale della sua densita`: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e>
                      </m:nary>
                    </m:oMath>
                  </m:oMathPara>
                </a14:m>
                <a:endParaRPr lang="en-IT" dirty="0"/>
              </a:p>
            </p:txBody>
          </p:sp>
        </mc:Choice>
        <mc:Fallback xmlns="">
          <p:sp>
            <p:nvSpPr>
              <p:cNvPr id="9" name="TextBox 8">
                <a:extLst>
                  <a:ext uri="{FF2B5EF4-FFF2-40B4-BE49-F238E27FC236}">
                    <a16:creationId xmlns:a16="http://schemas.microsoft.com/office/drawing/2014/main" id="{86627A64-1F54-5AAF-EFAE-9E9B80FC8531}"/>
                  </a:ext>
                </a:extLst>
              </p:cNvPr>
              <p:cNvSpPr txBox="1">
                <a:spLocks noRot="1" noChangeAspect="1" noMove="1" noResize="1" noEditPoints="1" noAdjustHandles="1" noChangeArrowheads="1" noChangeShapeType="1" noTextEdit="1"/>
              </p:cNvSpPr>
              <p:nvPr/>
            </p:nvSpPr>
            <p:spPr>
              <a:xfrm>
                <a:off x="7561854" y="1509068"/>
                <a:ext cx="4221725" cy="3947299"/>
              </a:xfrm>
              <a:prstGeom prst="rect">
                <a:avLst/>
              </a:prstGeom>
              <a:blipFill>
                <a:blip r:embed="rId34"/>
                <a:stretch>
                  <a:fillRect l="-1201" t="-965" r="-1802" b="-41479"/>
                </a:stretch>
              </a:blipFill>
            </p:spPr>
            <p:txBody>
              <a:bodyPr/>
              <a:lstStyle/>
              <a:p>
                <a:r>
                  <a:rPr lang="en-IT">
                    <a:noFill/>
                  </a:rPr>
                  <a:t> </a:t>
                </a:r>
              </a:p>
            </p:txBody>
          </p:sp>
        </mc:Fallback>
      </mc:AlternateContent>
      <p:pic>
        <p:nvPicPr>
          <p:cNvPr id="10" name="Picture 9">
            <a:extLst>
              <a:ext uri="{FF2B5EF4-FFF2-40B4-BE49-F238E27FC236}">
                <a16:creationId xmlns:a16="http://schemas.microsoft.com/office/drawing/2014/main" id="{1E645BEC-2C76-F727-7F84-24C3D6FA0666}"/>
              </a:ext>
            </a:extLst>
          </p:cNvPr>
          <p:cNvPicPr>
            <a:picLocks noChangeAspect="1"/>
          </p:cNvPicPr>
          <p:nvPr/>
        </p:nvPicPr>
        <p:blipFill>
          <a:blip r:embed="rId35"/>
          <a:stretch>
            <a:fillRect/>
          </a:stretch>
        </p:blipFill>
        <p:spPr>
          <a:xfrm>
            <a:off x="4850147" y="2826159"/>
            <a:ext cx="2196537" cy="2562626"/>
          </a:xfrm>
          <a:prstGeom prst="rect">
            <a:avLst/>
          </a:prstGeom>
        </p:spPr>
      </p:pic>
      <p:pic>
        <p:nvPicPr>
          <p:cNvPr id="11" name="Picture 10">
            <a:extLst>
              <a:ext uri="{FF2B5EF4-FFF2-40B4-BE49-F238E27FC236}">
                <a16:creationId xmlns:a16="http://schemas.microsoft.com/office/drawing/2014/main" id="{EEFE0F34-653E-FE20-5F0B-DBD67933E30C}"/>
              </a:ext>
            </a:extLst>
          </p:cNvPr>
          <p:cNvPicPr>
            <a:picLocks noChangeAspect="1"/>
          </p:cNvPicPr>
          <p:nvPr/>
        </p:nvPicPr>
        <p:blipFill>
          <a:blip r:embed="rId36"/>
          <a:stretch>
            <a:fillRect/>
          </a:stretch>
        </p:blipFill>
        <p:spPr>
          <a:xfrm>
            <a:off x="920735" y="4298406"/>
            <a:ext cx="1801088" cy="2476496"/>
          </a:xfrm>
          <a:prstGeom prst="rect">
            <a:avLst/>
          </a:prstGeom>
        </p:spPr>
      </p:pic>
    </p:spTree>
    <p:extLst>
      <p:ext uri="{BB962C8B-B14F-4D97-AF65-F5344CB8AC3E}">
        <p14:creationId xmlns:p14="http://schemas.microsoft.com/office/powerpoint/2010/main" val="113982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981623" y="189001"/>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0" y="3094667"/>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261257" y="128587"/>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4599243" y="3347355"/>
            <a:ext cx="2069701" cy="166565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FC68D2-4D57-A7CC-65FE-691A7DC5A5E2}"/>
                  </a:ext>
                </a:extLst>
              </p:cNvPr>
              <p:cNvSpPr txBox="1"/>
              <p:nvPr/>
            </p:nvSpPr>
            <p:spPr>
              <a:xfrm>
                <a:off x="7832279" y="592764"/>
                <a:ext cx="4098464" cy="5003806"/>
              </a:xfrm>
              <a:prstGeom prst="rect">
                <a:avLst/>
              </a:prstGeom>
              <a:noFill/>
            </p:spPr>
            <p:txBody>
              <a:bodyPr wrap="square">
                <a:spAutoFit/>
              </a:bodyPr>
              <a:lstStyle/>
              <a:p>
                <a:pPr marL="0" indent="0">
                  <a:buNone/>
                </a:pPr>
                <a:r>
                  <a:rPr lang="en-US"/>
                  <a:t>Osservazioni </a:t>
                </a:r>
                <a:r>
                  <a:rPr lang="en-US" err="1"/>
                  <a:t>sperimentali</a:t>
                </a:r>
                <a:r>
                  <a:rPr lang="en-US"/>
                  <a:t> </a:t>
                </a:r>
                <a:r>
                  <a:rPr lang="en-US" err="1"/>
                  <a:t>permettono</a:t>
                </a:r>
                <a:r>
                  <a:rPr lang="en-US"/>
                  <a:t> di </a:t>
                </a:r>
                <a:r>
                  <a:rPr lang="en-US" err="1"/>
                  <a:t>concludere</a:t>
                </a:r>
                <a:r>
                  <a:rPr lang="en-US"/>
                  <a:t> </a:t>
                </a:r>
                <a:r>
                  <a:rPr lang="en-US" err="1"/>
                  <a:t>che</a:t>
                </a:r>
                <a:r>
                  <a:rPr lang="en-US"/>
                  <a:t>, </a:t>
                </a:r>
                <a:r>
                  <a:rPr lang="en-US" err="1"/>
                  <a:t>almeno</a:t>
                </a:r>
                <a:r>
                  <a:rPr lang="en-US"/>
                  <a:t> </a:t>
                </a:r>
                <a:r>
                  <a:rPr lang="en-US" err="1"/>
                  <a:t>lontano</a:t>
                </a:r>
                <a:r>
                  <a:rPr lang="en-US"/>
                  <a:t> dal punto di </a:t>
                </a:r>
                <a:r>
                  <a:rPr lang="en-US" err="1"/>
                  <a:t>applicazione</a:t>
                </a:r>
                <a:r>
                  <a:rPr lang="en-US"/>
                  <a:t> </a:t>
                </a:r>
                <a:r>
                  <a:rPr lang="en-US" err="1"/>
                  <a:t>della</a:t>
                </a:r>
                <a:r>
                  <a:rPr lang="en-US"/>
                  <a:t> forza </a:t>
                </a:r>
                <a:r>
                  <a:rPr lang="en-US" err="1"/>
                  <a:t>esterna</a:t>
                </a:r>
                <a:r>
                  <a:rPr lang="en-US"/>
                  <a:t>, lo </a:t>
                </a:r>
                <a:r>
                  <a:rPr lang="en-US" err="1"/>
                  <a:t>sforzo</a:t>
                </a:r>
                <a:r>
                  <a:rPr lang="en-US"/>
                  <a:t> </a:t>
                </a:r>
                <a:r>
                  <a:rPr lang="en-US" err="1"/>
                  <a:t>normale</a:t>
                </a:r>
                <a:r>
                  <a:rPr lang="en-US"/>
                  <a:t> e` </a:t>
                </a:r>
                <a:r>
                  <a:rPr lang="en-US" err="1"/>
                  <a:t>costante</a:t>
                </a:r>
                <a:r>
                  <a:rPr lang="en-US"/>
                  <a:t> </a:t>
                </a:r>
                <a:r>
                  <a:rPr lang="en-US" err="1"/>
                  <a:t>sulla</a:t>
                </a:r>
                <a:r>
                  <a:rPr lang="en-US"/>
                  <a:t> </a:t>
                </a:r>
                <a:r>
                  <a:rPr lang="en-US" err="1"/>
                  <a:t>sezione</a:t>
                </a:r>
                <a:r>
                  <a:rPr lang="en-US"/>
                  <a:t>, e </a:t>
                </a:r>
                <a:r>
                  <a:rPr lang="en-US" err="1"/>
                  <a:t>dunque</a:t>
                </a:r>
                <a:r>
                  <a:rPr lang="en-US"/>
                  <a:t>:</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𝐴</m:t>
                      </m:r>
                    </m:oMath>
                  </m:oMathPara>
                </a14:m>
                <a:endParaRPr lang="en-IT"/>
              </a:p>
              <a:p>
                <a:pPr marL="0" indent="0">
                  <a:buNone/>
                </a:pPr>
                <a:endParaRPr lang="en-IT"/>
              </a:p>
              <a:p>
                <a:pPr marL="0" indent="0">
                  <a:buNone/>
                </a:pPr>
                <a:r>
                  <a:rPr lang="en-IT"/>
                  <a:t>Ne segue che </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oMath>
                  </m:oMathPara>
                </a14:m>
                <a:endParaRPr lang="en-IT"/>
              </a:p>
              <a:p>
                <a:pPr marL="0" indent="0">
                  <a:buNone/>
                </a:pPr>
                <a:endParaRPr lang="en-IT"/>
              </a:p>
              <a:p>
                <a:pPr marL="0" indent="0">
                  <a:buNone/>
                </a:pPr>
                <a:r>
                  <a:rPr lang="en-IT"/>
                  <a:t>Poiche’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𝑃</m:t>
                    </m:r>
                  </m:oMath>
                </a14:m>
                <a:r>
                  <a:rPr lang="en-IT"/>
                  <a:t> otteniamo la relazione</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𝐴</m:t>
                          </m:r>
                        </m:den>
                      </m:f>
                    </m:oMath>
                  </m:oMathPara>
                </a14:m>
                <a:endParaRPr lang="en-US" b="0"/>
              </a:p>
              <a:p>
                <a:pPr marL="0" indent="0">
                  <a:buNone/>
                </a:pPr>
                <a:endParaRPr lang="en-IT"/>
              </a:p>
            </p:txBody>
          </p:sp>
        </mc:Choice>
        <mc:Fallback xmlns="">
          <p:sp>
            <p:nvSpPr>
              <p:cNvPr id="3" name="TextBox 2">
                <a:extLst>
                  <a:ext uri="{FF2B5EF4-FFF2-40B4-BE49-F238E27FC236}">
                    <a16:creationId xmlns:a16="http://schemas.microsoft.com/office/drawing/2014/main" id="{1EFC68D2-4D57-A7CC-65FE-691A7DC5A5E2}"/>
                  </a:ext>
                </a:extLst>
              </p:cNvPr>
              <p:cNvSpPr txBox="1">
                <a:spLocks noRot="1" noChangeAspect="1" noMove="1" noResize="1" noEditPoints="1" noAdjustHandles="1" noChangeArrowheads="1" noChangeShapeType="1" noTextEdit="1"/>
              </p:cNvSpPr>
              <p:nvPr/>
            </p:nvSpPr>
            <p:spPr>
              <a:xfrm>
                <a:off x="7832279" y="592764"/>
                <a:ext cx="4098464" cy="5003806"/>
              </a:xfrm>
              <a:prstGeom prst="rect">
                <a:avLst/>
              </a:prstGeom>
              <a:blipFill>
                <a:blip r:embed="rId6"/>
                <a:stretch>
                  <a:fillRect l="-1235" t="-506"/>
                </a:stretch>
              </a:blipFill>
            </p:spPr>
            <p:txBody>
              <a:bodyPr/>
              <a:lstStyle/>
              <a:p>
                <a:r>
                  <a:rPr lang="en-IT">
                    <a:noFill/>
                  </a:rPr>
                  <a:t> </a:t>
                </a:r>
              </a:p>
            </p:txBody>
          </p:sp>
        </mc:Fallback>
      </mc:AlternateContent>
    </p:spTree>
    <p:extLst>
      <p:ext uri="{BB962C8B-B14F-4D97-AF65-F5344CB8AC3E}">
        <p14:creationId xmlns:p14="http://schemas.microsoft.com/office/powerpoint/2010/main" val="35136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0DA1-A7E7-EEC8-F733-A5A72437826E}"/>
              </a:ext>
            </a:extLst>
          </p:cNvPr>
          <p:cNvSpPr>
            <a:spLocks noGrp="1"/>
          </p:cNvSpPr>
          <p:nvPr>
            <p:ph type="title"/>
          </p:nvPr>
        </p:nvSpPr>
        <p:spPr/>
        <p:txBody>
          <a:bodyPr/>
          <a:lstStyle/>
          <a:p>
            <a:r>
              <a:rPr lang="en-IT" dirty="0"/>
              <a:t>Convenzione dei segni</a:t>
            </a:r>
          </a:p>
        </p:txBody>
      </p:sp>
      <p:pic>
        <p:nvPicPr>
          <p:cNvPr id="4" name="Picture 3">
            <a:extLst>
              <a:ext uri="{FF2B5EF4-FFF2-40B4-BE49-F238E27FC236}">
                <a16:creationId xmlns:a16="http://schemas.microsoft.com/office/drawing/2014/main" id="{D50EA079-66ED-6E12-AA25-82A1E4FFE709}"/>
              </a:ext>
            </a:extLst>
          </p:cNvPr>
          <p:cNvPicPr>
            <a:picLocks noChangeAspect="1"/>
          </p:cNvPicPr>
          <p:nvPr/>
        </p:nvPicPr>
        <p:blipFill>
          <a:blip r:embed="rId2"/>
          <a:stretch>
            <a:fillRect/>
          </a:stretch>
        </p:blipFill>
        <p:spPr>
          <a:xfrm>
            <a:off x="571500" y="1995488"/>
            <a:ext cx="7772400" cy="349054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E642AC-C7CA-B06B-36B5-6C6E8C337998}"/>
                  </a:ext>
                </a:extLst>
              </p:cNvPr>
              <p:cNvSpPr txBox="1"/>
              <p:nvPr/>
            </p:nvSpPr>
            <p:spPr>
              <a:xfrm>
                <a:off x="8794750" y="2972062"/>
                <a:ext cx="27051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&gt;0</m:t>
                      </m:r>
                    </m:oMath>
                  </m:oMathPara>
                </a14:m>
                <a:endParaRPr lang="en-IT" dirty="0"/>
              </a:p>
            </p:txBody>
          </p:sp>
        </mc:Choice>
        <mc:Fallback xmlns="">
          <p:sp>
            <p:nvSpPr>
              <p:cNvPr id="8" name="TextBox 7">
                <a:extLst>
                  <a:ext uri="{FF2B5EF4-FFF2-40B4-BE49-F238E27FC236}">
                    <a16:creationId xmlns:a16="http://schemas.microsoft.com/office/drawing/2014/main" id="{95E642AC-C7CA-B06B-36B5-6C6E8C337998}"/>
                  </a:ext>
                </a:extLst>
              </p:cNvPr>
              <p:cNvSpPr txBox="1">
                <a:spLocks noRot="1" noChangeAspect="1" noMove="1" noResize="1" noEditPoints="1" noAdjustHandles="1" noChangeArrowheads="1" noChangeShapeType="1" noTextEdit="1"/>
              </p:cNvSpPr>
              <p:nvPr/>
            </p:nvSpPr>
            <p:spPr>
              <a:xfrm>
                <a:off x="8794750" y="2972062"/>
                <a:ext cx="2705100" cy="609077"/>
              </a:xfrm>
              <a:prstGeom prst="rect">
                <a:avLst/>
              </a:prstGeom>
              <a:blipFill>
                <a:blip r:embed="rId3"/>
                <a:stretch>
                  <a:fillRect b="-41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5AF91B-0DDC-16B3-D534-EE5CA84A0277}"/>
                  </a:ext>
                </a:extLst>
              </p:cNvPr>
              <p:cNvSpPr txBox="1"/>
              <p:nvPr/>
            </p:nvSpPr>
            <p:spPr>
              <a:xfrm>
                <a:off x="8674100" y="4616398"/>
                <a:ext cx="29464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&lt;0</m:t>
                      </m:r>
                    </m:oMath>
                  </m:oMathPara>
                </a14:m>
                <a:endParaRPr lang="en-IT" dirty="0"/>
              </a:p>
            </p:txBody>
          </p:sp>
        </mc:Choice>
        <mc:Fallback xmlns="">
          <p:sp>
            <p:nvSpPr>
              <p:cNvPr id="9" name="TextBox 8">
                <a:extLst>
                  <a:ext uri="{FF2B5EF4-FFF2-40B4-BE49-F238E27FC236}">
                    <a16:creationId xmlns:a16="http://schemas.microsoft.com/office/drawing/2014/main" id="{FB5AF91B-0DDC-16B3-D534-EE5CA84A0277}"/>
                  </a:ext>
                </a:extLst>
              </p:cNvPr>
              <p:cNvSpPr txBox="1">
                <a:spLocks noRot="1" noChangeAspect="1" noMove="1" noResize="1" noEditPoints="1" noAdjustHandles="1" noChangeArrowheads="1" noChangeShapeType="1" noTextEdit="1"/>
              </p:cNvSpPr>
              <p:nvPr/>
            </p:nvSpPr>
            <p:spPr>
              <a:xfrm>
                <a:off x="8674100" y="4616398"/>
                <a:ext cx="2946400" cy="609077"/>
              </a:xfrm>
              <a:prstGeom prst="rect">
                <a:avLst/>
              </a:prstGeom>
              <a:blipFill>
                <a:blip r:embed="rId4"/>
                <a:stretch>
                  <a:fillRect b="-4082"/>
                </a:stretch>
              </a:blipFill>
            </p:spPr>
            <p:txBody>
              <a:bodyPr/>
              <a:lstStyle/>
              <a:p>
                <a:r>
                  <a:rPr lang="en-IT">
                    <a:noFill/>
                  </a:rPr>
                  <a:t> </a:t>
                </a:r>
              </a:p>
            </p:txBody>
          </p:sp>
        </mc:Fallback>
      </mc:AlternateContent>
    </p:spTree>
    <p:extLst>
      <p:ext uri="{BB962C8B-B14F-4D97-AF65-F5344CB8AC3E}">
        <p14:creationId xmlns:p14="http://schemas.microsoft.com/office/powerpoint/2010/main" val="138223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dirty="0"/>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a:t>Prova di trazione per un provino in plastica</a:t>
            </a:r>
          </a:p>
        </p:txBody>
      </p:sp>
      <p:pic>
        <p:nvPicPr>
          <p:cNvPr id="5" name="Picture 4" descr="\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1ABFB033-FBB7-7E54-8EB4-E52D9321DED8}"/>
              </a:ext>
            </a:extLst>
          </p:cNvPr>
          <p:cNvPicPr>
            <a:picLocks noChangeAspect="1"/>
          </p:cNvPicPr>
          <p:nvPr>
            <p:custDataLst>
              <p:tags r:id="rId1"/>
            </p:custDataLst>
          </p:nvPr>
        </p:nvPicPr>
        <p:blipFill>
          <a:blip r:embed="rId5"/>
          <a:stretch>
            <a:fillRect/>
          </a:stretch>
        </p:blipFill>
        <p:spPr>
          <a:xfrm>
            <a:off x="7380073" y="2168164"/>
            <a:ext cx="4620354" cy="2521671"/>
          </a:xfrm>
          <a:prstGeom prst="rect">
            <a:avLst/>
          </a:prstGeom>
        </p:spPr>
      </p:pic>
      <p:pic>
        <p:nvPicPr>
          <p:cNvPr id="3" name="Micro Tensile Strength Test of Plastic per ASTM D638-58hw2QxxDro">
            <a:hlinkClick r:id="" action="ppaction://media"/>
            <a:extLst>
              <a:ext uri="{FF2B5EF4-FFF2-40B4-BE49-F238E27FC236}">
                <a16:creationId xmlns:a16="http://schemas.microsoft.com/office/drawing/2014/main" id="{7887AE41-A063-07DE-45F3-D00C556DD7F2}"/>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76143" y="1812925"/>
            <a:ext cx="6363689" cy="3579494"/>
          </a:xfrm>
          <a:prstGeom prst="rect">
            <a:avLst/>
          </a:prstGeom>
        </p:spPr>
      </p:pic>
    </p:spTree>
    <p:extLst>
      <p:ext uri="{BB962C8B-B14F-4D97-AF65-F5344CB8AC3E}">
        <p14:creationId xmlns:p14="http://schemas.microsoft.com/office/powerpoint/2010/main" val="35807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D63-778C-AD80-E4D5-749FE3E9C149}"/>
              </a:ext>
            </a:extLst>
          </p:cNvPr>
          <p:cNvSpPr>
            <a:spLocks noGrp="1"/>
          </p:cNvSpPr>
          <p:nvPr>
            <p:ph type="title"/>
          </p:nvPr>
        </p:nvSpPr>
        <p:spPr/>
        <p:txBody>
          <a:bodyPr/>
          <a:lstStyle/>
          <a:p>
            <a:r>
              <a:rPr lang="en-IT" dirty="0"/>
              <a:t>Tensione e deformazione assiale</a:t>
            </a:r>
          </a:p>
        </p:txBody>
      </p:sp>
      <p:sp>
        <p:nvSpPr>
          <p:cNvPr id="4" name="Rectangle 3">
            <a:extLst>
              <a:ext uri="{FF2B5EF4-FFF2-40B4-BE49-F238E27FC236}">
                <a16:creationId xmlns:a16="http://schemas.microsoft.com/office/drawing/2014/main" id="{47432947-773C-077B-31B6-656B0C8C1578}"/>
              </a:ext>
            </a:extLst>
          </p:cNvPr>
          <p:cNvSpPr/>
          <p:nvPr/>
        </p:nvSpPr>
        <p:spPr>
          <a:xfrm>
            <a:off x="3136900" y="2019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94ADF38D-ECAB-5855-2B88-7BE05B5E464D}"/>
              </a:ext>
            </a:extLst>
          </p:cNvPr>
          <p:cNvSpPr/>
          <p:nvPr/>
        </p:nvSpPr>
        <p:spPr>
          <a:xfrm>
            <a:off x="3136900" y="2908300"/>
            <a:ext cx="244475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7" name="Straight Connector 6">
            <a:extLst>
              <a:ext uri="{FF2B5EF4-FFF2-40B4-BE49-F238E27FC236}">
                <a16:creationId xmlns:a16="http://schemas.microsoft.com/office/drawing/2014/main" id="{B040A761-C2D8-25B1-B15E-981817AFC12D}"/>
              </a:ext>
            </a:extLst>
          </p:cNvPr>
          <p:cNvCxnSpPr>
            <a:cxnSpLocks/>
          </p:cNvCxnSpPr>
          <p:nvPr/>
        </p:nvCxnSpPr>
        <p:spPr>
          <a:xfrm>
            <a:off x="5137150" y="1690688"/>
            <a:ext cx="1" cy="3122612"/>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F85F62-6EAA-5708-697A-C0013188D846}"/>
              </a:ext>
            </a:extLst>
          </p:cNvPr>
          <p:cNvCxnSpPr>
            <a:cxnSpLocks/>
          </p:cNvCxnSpPr>
          <p:nvPr/>
        </p:nvCxnSpPr>
        <p:spPr>
          <a:xfrm>
            <a:off x="5581650" y="1664494"/>
            <a:ext cx="0" cy="3985418"/>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14EDC96-79A7-7B59-A754-F0680ADA3B23}"/>
              </a:ext>
            </a:extLst>
          </p:cNvPr>
          <p:cNvSpPr/>
          <p:nvPr/>
        </p:nvSpPr>
        <p:spPr>
          <a:xfrm>
            <a:off x="11430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DD2835BF-395B-7B06-A1A3-CDFFFD14A961}"/>
              </a:ext>
            </a:extLst>
          </p:cNvPr>
          <p:cNvSpPr/>
          <p:nvPr/>
        </p:nvSpPr>
        <p:spPr>
          <a:xfrm>
            <a:off x="31369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nvGrpSpPr>
          <p:cNvPr id="21" name="Group 20">
            <a:extLst>
              <a:ext uri="{FF2B5EF4-FFF2-40B4-BE49-F238E27FC236}">
                <a16:creationId xmlns:a16="http://schemas.microsoft.com/office/drawing/2014/main" id="{2312A179-B862-07EE-62B7-8EA4F0E54BDD}"/>
              </a:ext>
            </a:extLst>
          </p:cNvPr>
          <p:cNvGrpSpPr/>
          <p:nvPr/>
        </p:nvGrpSpPr>
        <p:grpSpPr>
          <a:xfrm>
            <a:off x="1143000" y="5649912"/>
            <a:ext cx="4438650" cy="508000"/>
            <a:chOff x="1143000" y="5649912"/>
            <a:chExt cx="3987800" cy="508000"/>
          </a:xfrm>
        </p:grpSpPr>
        <p:sp>
          <p:nvSpPr>
            <p:cNvPr id="17" name="Rectangle 16">
              <a:extLst>
                <a:ext uri="{FF2B5EF4-FFF2-40B4-BE49-F238E27FC236}">
                  <a16:creationId xmlns:a16="http://schemas.microsoft.com/office/drawing/2014/main" id="{F17DE0C1-7A57-7283-981C-7B0F1D92EC98}"/>
                </a:ext>
              </a:extLst>
            </p:cNvPr>
            <p:cNvSpPr/>
            <p:nvPr/>
          </p:nvSpPr>
          <p:spPr>
            <a:xfrm>
              <a:off x="11430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59E04D6A-798E-37D6-97E3-3BEABC147A00}"/>
                </a:ext>
              </a:extLst>
            </p:cNvPr>
            <p:cNvSpPr/>
            <p:nvPr/>
          </p:nvSpPr>
          <p:spPr>
            <a:xfrm>
              <a:off x="31369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95424E-6AE0-D096-6C52-789DAC90F5F4}"/>
                  </a:ext>
                </a:extLst>
              </p:cNvPr>
              <p:cNvSpPr txBox="1"/>
              <p:nvPr/>
            </p:nvSpPr>
            <p:spPr>
              <a:xfrm flipH="1">
                <a:off x="4963137" y="1387495"/>
                <a:ext cx="7861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oMath>
                  </m:oMathPara>
                </a14:m>
                <a:endParaRPr lang="en-IT"/>
              </a:p>
            </p:txBody>
          </p:sp>
        </mc:Choice>
        <mc:Fallback xmlns="">
          <p:sp>
            <p:nvSpPr>
              <p:cNvPr id="24" name="TextBox 23">
                <a:extLst>
                  <a:ext uri="{FF2B5EF4-FFF2-40B4-BE49-F238E27FC236}">
                    <a16:creationId xmlns:a16="http://schemas.microsoft.com/office/drawing/2014/main" id="{6395424E-6AE0-D096-6C52-789DAC90F5F4}"/>
                  </a:ext>
                </a:extLst>
              </p:cNvPr>
              <p:cNvSpPr txBox="1">
                <a:spLocks noRot="1" noChangeAspect="1" noMove="1" noResize="1" noEditPoints="1" noAdjustHandles="1" noChangeArrowheads="1" noChangeShapeType="1" noTextEdit="1"/>
              </p:cNvSpPr>
              <p:nvPr/>
            </p:nvSpPr>
            <p:spPr>
              <a:xfrm flipH="1">
                <a:off x="4963137" y="1387495"/>
                <a:ext cx="786177" cy="276999"/>
              </a:xfrm>
              <a:prstGeom prst="rect">
                <a:avLst/>
              </a:prstGeom>
              <a:blipFill>
                <a:blip r:embed="rId2"/>
                <a:stretch>
                  <a:fillRect b="-4348"/>
                </a:stretch>
              </a:blipFill>
            </p:spPr>
            <p:txBody>
              <a:bodyPr/>
              <a:lstStyle/>
              <a:p>
                <a:r>
                  <a:rPr lang="en-IT">
                    <a:noFill/>
                  </a:rPr>
                  <a:t> </a:t>
                </a:r>
              </a:p>
            </p:txBody>
          </p:sp>
        </mc:Fallback>
      </mc:AlternateContent>
      <p:sp>
        <p:nvSpPr>
          <p:cNvPr id="25" name="Rectangle 24">
            <a:extLst>
              <a:ext uri="{FF2B5EF4-FFF2-40B4-BE49-F238E27FC236}">
                <a16:creationId xmlns:a16="http://schemas.microsoft.com/office/drawing/2014/main" id="{90386833-3A25-2F65-EB4E-ADBA03119722}"/>
              </a:ext>
            </a:extLst>
          </p:cNvPr>
          <p:cNvSpPr/>
          <p:nvPr/>
        </p:nvSpPr>
        <p:spPr>
          <a:xfrm>
            <a:off x="8331201" y="1977559"/>
            <a:ext cx="1993900" cy="1152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DA361AB7-F34A-5FCA-25A6-17BBC28FC3AC}"/>
              </a:ext>
            </a:extLst>
          </p:cNvPr>
          <p:cNvSpPr/>
          <p:nvPr/>
        </p:nvSpPr>
        <p:spPr>
          <a:xfrm>
            <a:off x="8331201" y="4881188"/>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9" name="Straight Arrow Connector 8">
            <a:extLst>
              <a:ext uri="{FF2B5EF4-FFF2-40B4-BE49-F238E27FC236}">
                <a16:creationId xmlns:a16="http://schemas.microsoft.com/office/drawing/2014/main" id="{22501845-9819-A4D9-D651-4345B4B10A10}"/>
              </a:ext>
            </a:extLst>
          </p:cNvPr>
          <p:cNvCxnSpPr>
            <a:cxnSpLocks/>
            <a:stCxn id="25" idx="3"/>
          </p:cNvCxnSpPr>
          <p:nvPr/>
        </p:nvCxnSpPr>
        <p:spPr>
          <a:xfrm>
            <a:off x="10325101" y="2553812"/>
            <a:ext cx="1028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CE882F-C2EA-2194-FCF9-38DF23154EE9}"/>
              </a:ext>
            </a:extLst>
          </p:cNvPr>
          <p:cNvCxnSpPr/>
          <p:nvPr/>
        </p:nvCxnSpPr>
        <p:spPr>
          <a:xfrm flipV="1">
            <a:off x="10325100" y="5135188"/>
            <a:ext cx="1028699" cy="2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260B15-2C1D-0128-C26C-47915109197C}"/>
              </a:ext>
            </a:extLst>
          </p:cNvPr>
          <p:cNvCxnSpPr>
            <a:cxnSpLocks/>
          </p:cNvCxnSpPr>
          <p:nvPr/>
        </p:nvCxnSpPr>
        <p:spPr>
          <a:xfrm flipH="1">
            <a:off x="7366001" y="5124062"/>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005A11-122E-F2B0-CF82-214DEEE77070}"/>
              </a:ext>
            </a:extLst>
          </p:cNvPr>
          <p:cNvCxnSpPr>
            <a:cxnSpLocks/>
          </p:cNvCxnSpPr>
          <p:nvPr/>
        </p:nvCxnSpPr>
        <p:spPr>
          <a:xfrm flipH="1">
            <a:off x="7181851" y="2517206"/>
            <a:ext cx="1149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3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134936"/>
            <a:ext cx="9969500" cy="995363"/>
          </a:xfrm>
        </p:spPr>
        <p:txBody>
          <a:bodyPr>
            <a:normAutofit fontScale="90000"/>
          </a:bodyPr>
          <a:lstStyle/>
          <a:p>
            <a:r>
              <a:rPr lang="en-IT"/>
              <a:t>Diagramma tensione-deformazione di un materiale duttile</a:t>
            </a:r>
          </a:p>
        </p:txBody>
      </p:sp>
      <p:pic>
        <p:nvPicPr>
          <p:cNvPr id="3" name="Tensile test on round specimens according to ISO 6892-1 method A1-VzB87L7JzHs">
            <a:hlinkClick r:id="" action="ppaction://media"/>
            <a:extLst>
              <a:ext uri="{FF2B5EF4-FFF2-40B4-BE49-F238E27FC236}">
                <a16:creationId xmlns:a16="http://schemas.microsoft.com/office/drawing/2014/main" id="{B8CEEC2D-3C5C-5718-6978-ADD34511E8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1431132"/>
            <a:ext cx="7412565" cy="4169568"/>
          </a:xfrm>
          <a:prstGeom prst="rect">
            <a:avLst/>
          </a:prstGeom>
        </p:spPr>
      </p:pic>
      <p:pic>
        <p:nvPicPr>
          <p:cNvPr id="7" name="Picture 2" descr="Stress-Strain Curve - an overview | ScienceDirect Topics">
            <a:extLst>
              <a:ext uri="{FF2B5EF4-FFF2-40B4-BE49-F238E27FC236}">
                <a16:creationId xmlns:a16="http://schemas.microsoft.com/office/drawing/2014/main" id="{3C68FE44-5F14-7173-4C8C-ACBF2EF52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5798" y="2133600"/>
            <a:ext cx="4674945" cy="287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89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6A9E-C089-9D42-D7E6-FBF94BCD6616}"/>
              </a:ext>
            </a:extLst>
          </p:cNvPr>
          <p:cNvSpPr>
            <a:spLocks noGrp="1"/>
          </p:cNvSpPr>
          <p:nvPr>
            <p:ph type="title"/>
          </p:nvPr>
        </p:nvSpPr>
        <p:spPr/>
        <p:txBody>
          <a:bodyPr/>
          <a:lstStyle/>
          <a:p>
            <a:r>
              <a:rPr lang="en-IT"/>
              <a:t>Tensione reale e nominale</a:t>
            </a:r>
          </a:p>
        </p:txBody>
      </p:sp>
      <p:sp>
        <p:nvSpPr>
          <p:cNvPr id="3" name="Content Placeholder 2">
            <a:extLst>
              <a:ext uri="{FF2B5EF4-FFF2-40B4-BE49-F238E27FC236}">
                <a16:creationId xmlns:a16="http://schemas.microsoft.com/office/drawing/2014/main" id="{39E7727F-BCCF-ABD7-80D8-1BB91C9414DF}"/>
              </a:ext>
            </a:extLst>
          </p:cNvPr>
          <p:cNvSpPr>
            <a:spLocks noGrp="1"/>
          </p:cNvSpPr>
          <p:nvPr>
            <p:ph idx="1"/>
          </p:nvPr>
        </p:nvSpPr>
        <p:spPr>
          <a:xfrm>
            <a:off x="7841342" y="542925"/>
            <a:ext cx="3614057" cy="4351338"/>
          </a:xfrm>
        </p:spPr>
        <p:txBody>
          <a:bodyPr/>
          <a:lstStyle/>
          <a:p>
            <a:r>
              <a:rPr lang="en-IT"/>
              <a:t>Si noti che lo sforzo reale e lo sforzo nominale non coincidono, e la loro differenza aumenta all’aumentare della tensione a causa della strizione del provino.</a:t>
            </a:r>
          </a:p>
        </p:txBody>
      </p:sp>
      <p:pic>
        <p:nvPicPr>
          <p:cNvPr id="4" name="Picture 3">
            <a:extLst>
              <a:ext uri="{FF2B5EF4-FFF2-40B4-BE49-F238E27FC236}">
                <a16:creationId xmlns:a16="http://schemas.microsoft.com/office/drawing/2014/main" id="{1BCAA81C-AA1D-D0D7-08CE-2C4C2305FD1B}"/>
              </a:ext>
            </a:extLst>
          </p:cNvPr>
          <p:cNvPicPr>
            <a:picLocks noChangeAspect="1"/>
          </p:cNvPicPr>
          <p:nvPr/>
        </p:nvPicPr>
        <p:blipFill>
          <a:blip r:embed="rId2"/>
          <a:stretch>
            <a:fillRect/>
          </a:stretch>
        </p:blipFill>
        <p:spPr>
          <a:xfrm>
            <a:off x="8159750" y="4068763"/>
            <a:ext cx="952500" cy="1003300"/>
          </a:xfrm>
          <a:prstGeom prst="rect">
            <a:avLst/>
          </a:prstGeom>
        </p:spPr>
      </p:pic>
      <p:pic>
        <p:nvPicPr>
          <p:cNvPr id="5" name="Picture 2" descr="Stress-Strain Curve - an overview | ScienceDirect Topics">
            <a:extLst>
              <a:ext uri="{FF2B5EF4-FFF2-40B4-BE49-F238E27FC236}">
                <a16:creationId xmlns:a16="http://schemas.microsoft.com/office/drawing/2014/main" id="{F1747819-B014-810C-30C2-0A71D3B94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56" y="2199709"/>
            <a:ext cx="4674945" cy="287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9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4DEF68A-B653-5F14-97C6-19DE597712CA}"/>
                  </a:ext>
                </a:extLst>
              </p:cNvPr>
              <p:cNvSpPr>
                <a:spLocks noGrp="1"/>
              </p:cNvSpPr>
              <p:nvPr>
                <p:ph type="title"/>
              </p:nvPr>
            </p:nvSpPr>
            <p:spPr/>
            <p:txBody>
              <a:bodyPr/>
              <a:lstStyle/>
              <a:p>
                <a:r>
                  <a:rPr lang="en-IT" dirty="0"/>
                  <a:t>Tensione di snervamento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𝑌</m:t>
                        </m:r>
                      </m:sub>
                    </m:sSub>
                  </m:oMath>
                </a14:m>
                <a:endParaRPr lang="en-IT" dirty="0"/>
              </a:p>
            </p:txBody>
          </p:sp>
        </mc:Choice>
        <mc:Fallback>
          <p:sp>
            <p:nvSpPr>
              <p:cNvPr id="2" name="Title 1">
                <a:extLst>
                  <a:ext uri="{FF2B5EF4-FFF2-40B4-BE49-F238E27FC236}">
                    <a16:creationId xmlns:a16="http://schemas.microsoft.com/office/drawing/2014/main" id="{D4DEF68A-B653-5F14-97C6-19DE597712C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IT">
                    <a:noFill/>
                  </a:rPr>
                  <a:t> </a:t>
                </a:r>
              </a:p>
            </p:txBody>
          </p:sp>
        </mc:Fallback>
      </mc:AlternateContent>
      <p:pic>
        <p:nvPicPr>
          <p:cNvPr id="4" name="Picture 2">
            <a:extLst>
              <a:ext uri="{FF2B5EF4-FFF2-40B4-BE49-F238E27FC236}">
                <a16:creationId xmlns:a16="http://schemas.microsoft.com/office/drawing/2014/main" id="{80EE3263-FCDA-E0AE-A42C-4DF6075D6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41" y="1783453"/>
            <a:ext cx="45163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7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a:t>Sforzo normale in una barra</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a:t>Consideriamo una barra tesa, soggetta a due forze di trazione disposte sullo stesso asse.</a:t>
            </a:r>
          </a:p>
          <a:p>
            <a:r>
              <a:rPr lang="en-IT"/>
              <a:t>Le forze inducono un allungamento della barra,  fino al raggiungimento di uno stato finale nel quale le forze di trazione esterne sono equilibrate dalle forze di coesione interne, che si oppongono all’allungamento</a:t>
            </a:r>
          </a:p>
          <a:p>
            <a:pPr marL="0" indent="0">
              <a:buNone/>
            </a:pPr>
            <a:endParaRPr lang="en-IT"/>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a:t>Per esporre queste forze, immaginiamo di dividiamo il corpo in due parti mediante un taglio ideale.</a:t>
            </a:r>
          </a:p>
          <a:p>
            <a:r>
              <a:rPr lang="en-IT"/>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5"/>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15"/>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435</Words>
  <Application>Microsoft Macintosh PowerPoint</Application>
  <PresentationFormat>Widescreen</PresentationFormat>
  <Paragraphs>45</Paragraphs>
  <Slides>17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Cambria Math</vt:lpstr>
      <vt:lpstr>Office Theme</vt:lpstr>
      <vt:lpstr>Tensione normale</vt:lpstr>
      <vt:lpstr>Prova di trazione</vt:lpstr>
      <vt:lpstr>Prova di trazione per un provino in plastica</vt:lpstr>
      <vt:lpstr>Tensione e deformazione assiale</vt:lpstr>
      <vt:lpstr>Diagramma tensione-deformazione di un materiale duttile</vt:lpstr>
      <vt:lpstr>Tensione reale e nominale</vt:lpstr>
      <vt:lpstr>Tensione di snervamento σ_Y</vt:lpstr>
      <vt:lpstr>Sforzo normale in una barra</vt:lpstr>
      <vt:lpstr>PowerPoint Presentation</vt:lpstr>
      <vt:lpstr>PowerPoint Presentation</vt:lpstr>
      <vt:lpstr>Forze interne</vt:lpstr>
      <vt:lpstr>PowerPoint Presentation</vt:lpstr>
      <vt:lpstr>PowerPoint Presentation</vt:lpstr>
      <vt:lpstr>PowerPoint Presentation</vt:lpstr>
      <vt:lpstr>Convenzione dei segni</vt:lpstr>
      <vt:lpstr>PowerPoint Presentation</vt:lpstr>
      <vt:lpstr>Prova di flessione a 4 punti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16</cp:revision>
  <dcterms:created xsi:type="dcterms:W3CDTF">2023-09-03T08:41:41Z</dcterms:created>
  <dcterms:modified xsi:type="dcterms:W3CDTF">2023-09-11T11:22:08Z</dcterms:modified>
</cp:coreProperties>
</file>